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260" r:id="rId6"/>
    <p:sldId id="319" r:id="rId7"/>
    <p:sldId id="318" r:id="rId8"/>
    <p:sldId id="257" r:id="rId9"/>
    <p:sldId id="285" r:id="rId10"/>
    <p:sldId id="287" r:id="rId11"/>
    <p:sldId id="288" r:id="rId12"/>
    <p:sldId id="272" r:id="rId13"/>
    <p:sldId id="290" r:id="rId14"/>
    <p:sldId id="289" r:id="rId15"/>
    <p:sldId id="275" r:id="rId16"/>
    <p:sldId id="276" r:id="rId17"/>
    <p:sldId id="277" r:id="rId18"/>
    <p:sldId id="278" r:id="rId19"/>
    <p:sldId id="279" r:id="rId20"/>
    <p:sldId id="291" r:id="rId21"/>
    <p:sldId id="292" r:id="rId22"/>
    <p:sldId id="293" r:id="rId23"/>
    <p:sldId id="294" r:id="rId24"/>
    <p:sldId id="295" r:id="rId25"/>
    <p:sldId id="280" r:id="rId26"/>
    <p:sldId id="281" r:id="rId27"/>
    <p:sldId id="282" r:id="rId28"/>
    <p:sldId id="284" r:id="rId29"/>
    <p:sldId id="320" r:id="rId30"/>
    <p:sldId id="305" r:id="rId31"/>
    <p:sldId id="306" r:id="rId32"/>
    <p:sldId id="307" r:id="rId33"/>
    <p:sldId id="308" r:id="rId34"/>
    <p:sldId id="309" r:id="rId35"/>
    <p:sldId id="322" r:id="rId36"/>
    <p:sldId id="321" r:id="rId37"/>
    <p:sldId id="269" r:id="rId38"/>
    <p:sldId id="27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2F83D6"/>
    <a:srgbClr val="37474F"/>
    <a:srgbClr val="F3F4F5"/>
    <a:srgbClr val="1DD189"/>
    <a:srgbClr val="85859C"/>
    <a:srgbClr val="E69153"/>
    <a:srgbClr val="4472C4"/>
    <a:srgbClr val="C3C7CA"/>
    <a:srgbClr val="EBF5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0793" autoAdjust="0"/>
  </p:normalViewPr>
  <p:slideViewPr>
    <p:cSldViewPr snapToGrid="0">
      <p:cViewPr varScale="1">
        <p:scale>
          <a:sx n="81" d="100"/>
          <a:sy n="81" d="100"/>
        </p:scale>
        <p:origin x="77" y="110"/>
      </p:cViewPr>
      <p:guideLst>
        <p:guide orient="horz" pos="2160"/>
        <p:guide pos="3840"/>
      </p:guideLst>
    </p:cSldViewPr>
  </p:slideViewPr>
  <p:notesTextViewPr>
    <p:cViewPr>
      <p:scale>
        <a:sx n="3" d="2"/>
        <a:sy n="3" d="2"/>
      </p:scale>
      <p:origin x="0" y="0"/>
    </p:cViewPr>
  </p:notesTextViewPr>
  <p:notesViewPr>
    <p:cSldViewPr snapToGrid="0">
      <p:cViewPr varScale="1">
        <p:scale>
          <a:sx n="76" d="100"/>
          <a:sy n="76" d="100"/>
        </p:scale>
        <p:origin x="-307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A27B9F-6C0C-4D7F-B72B-628A75EF26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7CF0B7-28B7-4DC8-A934-66FF9ACA4EFA}">
      <dgm:prSet phldrT="[Text]"/>
      <dgm:spPr/>
      <dgm:t>
        <a:bodyPr/>
        <a:lstStyle/>
        <a:p>
          <a:r>
            <a:rPr lang="en-US" dirty="0" err="1"/>
            <a:t>ePAF</a:t>
          </a:r>
          <a:r>
            <a:rPr lang="en-US" dirty="0"/>
            <a:t> – automated all HR transactions involving an employees’ job data</a:t>
          </a:r>
        </a:p>
      </dgm:t>
    </dgm:pt>
    <dgm:pt modelId="{F5576DB9-CF01-4755-9B20-6BFA616DBAEB}" type="parTrans" cxnId="{13322C47-B55B-42E6-8494-E92D72E9A354}">
      <dgm:prSet/>
      <dgm:spPr/>
      <dgm:t>
        <a:bodyPr/>
        <a:lstStyle/>
        <a:p>
          <a:endParaRPr lang="en-US"/>
        </a:p>
      </dgm:t>
    </dgm:pt>
    <dgm:pt modelId="{CACAA083-D1EC-4999-8BF8-244A6B82CCC3}" type="sibTrans" cxnId="{13322C47-B55B-42E6-8494-E92D72E9A354}">
      <dgm:prSet/>
      <dgm:spPr/>
      <dgm:t>
        <a:bodyPr/>
        <a:lstStyle/>
        <a:p>
          <a:endParaRPr lang="en-US"/>
        </a:p>
      </dgm:t>
    </dgm:pt>
    <dgm:pt modelId="{CD5764B7-AAF0-4460-81AD-6239327BAB0C}">
      <dgm:prSet phldrT="[Text]"/>
      <dgm:spPr/>
      <dgm:t>
        <a:bodyPr/>
        <a:lstStyle/>
        <a:p>
          <a:r>
            <a:rPr lang="en-US" dirty="0"/>
            <a:t>Position actions and corrective actions to job data were excluded</a:t>
          </a:r>
        </a:p>
      </dgm:t>
    </dgm:pt>
    <dgm:pt modelId="{63BBE4F1-1538-4A82-A1FD-5268E4ECC38D}" type="parTrans" cxnId="{60E975CC-CA98-43E0-AE35-531EB6B5FC31}">
      <dgm:prSet/>
      <dgm:spPr/>
      <dgm:t>
        <a:bodyPr/>
        <a:lstStyle/>
        <a:p>
          <a:endParaRPr lang="en-US"/>
        </a:p>
      </dgm:t>
    </dgm:pt>
    <dgm:pt modelId="{BC3C1DB5-169C-4B07-857F-3386B69280B7}" type="sibTrans" cxnId="{60E975CC-CA98-43E0-AE35-531EB6B5FC31}">
      <dgm:prSet/>
      <dgm:spPr/>
      <dgm:t>
        <a:bodyPr/>
        <a:lstStyle/>
        <a:p>
          <a:endParaRPr lang="en-US"/>
        </a:p>
      </dgm:t>
    </dgm:pt>
    <dgm:pt modelId="{A66986A6-072F-4BC7-8B77-15317C738E78}">
      <dgm:prSet phldrT="[Text]"/>
      <dgm:spPr/>
      <dgm:t>
        <a:bodyPr/>
        <a:lstStyle/>
        <a:p>
          <a:r>
            <a:rPr lang="en-US" dirty="0" err="1"/>
            <a:t>eBAF</a:t>
          </a:r>
          <a:r>
            <a:rPr lang="en-US" dirty="0"/>
            <a:t> – automated hiring and benefits selections for our non-payroll population</a:t>
          </a:r>
        </a:p>
      </dgm:t>
    </dgm:pt>
    <dgm:pt modelId="{3B0CA3C7-77F5-4734-882D-EC3FC572F6B5}" type="parTrans" cxnId="{298D4D15-8A61-42AB-9180-226E363CC3E1}">
      <dgm:prSet/>
      <dgm:spPr/>
      <dgm:t>
        <a:bodyPr/>
        <a:lstStyle/>
        <a:p>
          <a:endParaRPr lang="en-US"/>
        </a:p>
      </dgm:t>
    </dgm:pt>
    <dgm:pt modelId="{94A6D6DE-267C-44E7-B272-1DB08664FBAF}" type="sibTrans" cxnId="{298D4D15-8A61-42AB-9180-226E363CC3E1}">
      <dgm:prSet/>
      <dgm:spPr/>
      <dgm:t>
        <a:bodyPr/>
        <a:lstStyle/>
        <a:p>
          <a:endParaRPr lang="en-US"/>
        </a:p>
      </dgm:t>
    </dgm:pt>
    <dgm:pt modelId="{43BAD8E5-E76F-47B2-8374-2B2656018825}">
      <dgm:prSet phldrT="[Text]"/>
      <dgm:spPr/>
      <dgm:t>
        <a:bodyPr/>
        <a:lstStyle/>
        <a:p>
          <a:r>
            <a:rPr lang="en-US" dirty="0"/>
            <a:t>Retirees, local and higher education and local government employees</a:t>
          </a:r>
        </a:p>
      </dgm:t>
    </dgm:pt>
    <dgm:pt modelId="{8ADBF73E-B381-4B83-8057-5A299B550A58}" type="parTrans" cxnId="{DB4EFD16-DD52-4F19-840C-9E7F6B4172B2}">
      <dgm:prSet/>
      <dgm:spPr/>
      <dgm:t>
        <a:bodyPr/>
        <a:lstStyle/>
        <a:p>
          <a:endParaRPr lang="en-US"/>
        </a:p>
      </dgm:t>
    </dgm:pt>
    <dgm:pt modelId="{E5E358C0-418B-4223-B7A6-4E315BBCAD34}" type="sibTrans" cxnId="{DB4EFD16-DD52-4F19-840C-9E7F6B4172B2}">
      <dgm:prSet/>
      <dgm:spPr/>
      <dgm:t>
        <a:bodyPr/>
        <a:lstStyle/>
        <a:p>
          <a:endParaRPr lang="en-US"/>
        </a:p>
      </dgm:t>
    </dgm:pt>
    <dgm:pt modelId="{C9062C3F-8F7C-4547-B6F3-1A3C3C5D2548}">
      <dgm:prSet phldrT="[Text]"/>
      <dgm:spPr/>
      <dgm:t>
        <a:bodyPr/>
        <a:lstStyle/>
        <a:p>
          <a:r>
            <a:rPr lang="en-US" dirty="0"/>
            <a:t>AWS – automated Alternative Workplace Solutions authorization forms</a:t>
          </a:r>
        </a:p>
      </dgm:t>
    </dgm:pt>
    <dgm:pt modelId="{1A5A2E79-3704-4DAC-AA1E-6E0C4EF74768}" type="parTrans" cxnId="{2BA6F8B2-AAAB-4F18-A6CB-FB9E36523A55}">
      <dgm:prSet/>
      <dgm:spPr/>
      <dgm:t>
        <a:bodyPr/>
        <a:lstStyle/>
        <a:p>
          <a:endParaRPr lang="en-US"/>
        </a:p>
      </dgm:t>
    </dgm:pt>
    <dgm:pt modelId="{C77A47E7-64F4-4884-8B0F-850240A5A89A}" type="sibTrans" cxnId="{2BA6F8B2-AAAB-4F18-A6CB-FB9E36523A55}">
      <dgm:prSet/>
      <dgm:spPr/>
      <dgm:t>
        <a:bodyPr/>
        <a:lstStyle/>
        <a:p>
          <a:endParaRPr lang="en-US"/>
        </a:p>
      </dgm:t>
    </dgm:pt>
    <dgm:pt modelId="{BDBD3860-F21D-4524-B81D-8ECC7EFD21E7}">
      <dgm:prSet phldrT="[Text]"/>
      <dgm:spPr/>
      <dgm:t>
        <a:bodyPr/>
        <a:lstStyle/>
        <a:p>
          <a:r>
            <a:rPr lang="en-US" dirty="0"/>
            <a:t>Go-live March 27, 2017</a:t>
          </a:r>
        </a:p>
      </dgm:t>
    </dgm:pt>
    <dgm:pt modelId="{AAB5E952-D215-42A2-8D0E-F76D1A1BB91E}" type="parTrans" cxnId="{4051AEB6-2DE4-4AD0-82CD-8958F35B4F79}">
      <dgm:prSet/>
      <dgm:spPr/>
      <dgm:t>
        <a:bodyPr/>
        <a:lstStyle/>
        <a:p>
          <a:endParaRPr lang="en-US"/>
        </a:p>
      </dgm:t>
    </dgm:pt>
    <dgm:pt modelId="{3EC7B640-0054-4EFE-A544-329E0919CEA1}" type="sibTrans" cxnId="{4051AEB6-2DE4-4AD0-82CD-8958F35B4F79}">
      <dgm:prSet/>
      <dgm:spPr/>
      <dgm:t>
        <a:bodyPr/>
        <a:lstStyle/>
        <a:p>
          <a:endParaRPr lang="en-US"/>
        </a:p>
      </dgm:t>
    </dgm:pt>
    <dgm:pt modelId="{0108E2B2-FAA0-45B4-9067-F74F3755BE4E}">
      <dgm:prSet phldrT="[Text]"/>
      <dgm:spPr/>
      <dgm:t>
        <a:bodyPr/>
        <a:lstStyle/>
        <a:p>
          <a:r>
            <a:rPr lang="en-US" dirty="0"/>
            <a:t>Employee Policy Acknowledgements – automated DOHR required policies for employees</a:t>
          </a:r>
        </a:p>
      </dgm:t>
    </dgm:pt>
    <dgm:pt modelId="{589B2651-6F96-4C25-BF67-ED841F9DDB49}" type="parTrans" cxnId="{18A731C8-4E67-4F7C-A3E8-BD20D8CF9703}">
      <dgm:prSet/>
      <dgm:spPr/>
      <dgm:t>
        <a:bodyPr/>
        <a:lstStyle/>
        <a:p>
          <a:endParaRPr lang="en-US"/>
        </a:p>
      </dgm:t>
    </dgm:pt>
    <dgm:pt modelId="{F06F2DB0-9FAA-4AD3-AE77-61829E1FE0BC}" type="sibTrans" cxnId="{18A731C8-4E67-4F7C-A3E8-BD20D8CF9703}">
      <dgm:prSet/>
      <dgm:spPr/>
      <dgm:t>
        <a:bodyPr/>
        <a:lstStyle/>
        <a:p>
          <a:endParaRPr lang="en-US"/>
        </a:p>
      </dgm:t>
    </dgm:pt>
    <dgm:pt modelId="{C8013351-B5F1-440F-A19C-6EA47D5FC86E}">
      <dgm:prSet phldrT="[Text]"/>
      <dgm:spPr/>
      <dgm:t>
        <a:bodyPr/>
        <a:lstStyle/>
        <a:p>
          <a:r>
            <a:rPr lang="en-US" dirty="0"/>
            <a:t>Go-live July 14, 2017</a:t>
          </a:r>
        </a:p>
      </dgm:t>
    </dgm:pt>
    <dgm:pt modelId="{86D404DC-AD51-4262-9E83-ED29E0A35151}" type="parTrans" cxnId="{CD557269-E752-449F-BBA0-0DCA89576F35}">
      <dgm:prSet/>
      <dgm:spPr/>
      <dgm:t>
        <a:bodyPr/>
        <a:lstStyle/>
        <a:p>
          <a:endParaRPr lang="en-US"/>
        </a:p>
      </dgm:t>
    </dgm:pt>
    <dgm:pt modelId="{F562C5B2-BC00-4E2A-8E92-2F518BCDD89A}" type="sibTrans" cxnId="{CD557269-E752-449F-BBA0-0DCA89576F35}">
      <dgm:prSet/>
      <dgm:spPr/>
      <dgm:t>
        <a:bodyPr/>
        <a:lstStyle/>
        <a:p>
          <a:endParaRPr lang="en-US"/>
        </a:p>
      </dgm:t>
    </dgm:pt>
    <dgm:pt modelId="{7A493F8A-D5B5-40FB-BD51-EA9D936DD5F5}" type="pres">
      <dgm:prSet presAssocID="{2FA27B9F-6C0C-4D7F-B72B-628A75EF26FA}" presName="linear" presStyleCnt="0">
        <dgm:presLayoutVars>
          <dgm:animLvl val="lvl"/>
          <dgm:resizeHandles val="exact"/>
        </dgm:presLayoutVars>
      </dgm:prSet>
      <dgm:spPr/>
    </dgm:pt>
    <dgm:pt modelId="{4525028B-4DAC-49ED-954B-1E638F76A6EF}" type="pres">
      <dgm:prSet presAssocID="{757CF0B7-28B7-4DC8-A934-66FF9ACA4EFA}" presName="parentText" presStyleLbl="node1" presStyleIdx="0" presStyleCnt="4">
        <dgm:presLayoutVars>
          <dgm:chMax val="0"/>
          <dgm:bulletEnabled val="1"/>
        </dgm:presLayoutVars>
      </dgm:prSet>
      <dgm:spPr/>
    </dgm:pt>
    <dgm:pt modelId="{D1F6F0ED-EB03-494B-AF9D-ECD6ADBDAB81}" type="pres">
      <dgm:prSet presAssocID="{757CF0B7-28B7-4DC8-A934-66FF9ACA4EFA}" presName="childText" presStyleLbl="revTx" presStyleIdx="0" presStyleCnt="4">
        <dgm:presLayoutVars>
          <dgm:bulletEnabled val="1"/>
        </dgm:presLayoutVars>
      </dgm:prSet>
      <dgm:spPr/>
    </dgm:pt>
    <dgm:pt modelId="{0834F010-9544-4B8B-AF0B-E1408BB1B75D}" type="pres">
      <dgm:prSet presAssocID="{A66986A6-072F-4BC7-8B77-15317C738E78}" presName="parentText" presStyleLbl="node1" presStyleIdx="1" presStyleCnt="4">
        <dgm:presLayoutVars>
          <dgm:chMax val="0"/>
          <dgm:bulletEnabled val="1"/>
        </dgm:presLayoutVars>
      </dgm:prSet>
      <dgm:spPr/>
    </dgm:pt>
    <dgm:pt modelId="{F4008861-04A7-40AB-80C2-256799FE3F35}" type="pres">
      <dgm:prSet presAssocID="{A66986A6-072F-4BC7-8B77-15317C738E78}" presName="childText" presStyleLbl="revTx" presStyleIdx="1" presStyleCnt="4">
        <dgm:presLayoutVars>
          <dgm:bulletEnabled val="1"/>
        </dgm:presLayoutVars>
      </dgm:prSet>
      <dgm:spPr/>
    </dgm:pt>
    <dgm:pt modelId="{96D362D2-43D9-47D6-8F4C-4303907A1D7C}" type="pres">
      <dgm:prSet presAssocID="{C9062C3F-8F7C-4547-B6F3-1A3C3C5D2548}" presName="parentText" presStyleLbl="node1" presStyleIdx="2" presStyleCnt="4">
        <dgm:presLayoutVars>
          <dgm:chMax val="0"/>
          <dgm:bulletEnabled val="1"/>
        </dgm:presLayoutVars>
      </dgm:prSet>
      <dgm:spPr/>
    </dgm:pt>
    <dgm:pt modelId="{B59CFD49-3284-4BFD-B289-9DD417FE4489}" type="pres">
      <dgm:prSet presAssocID="{C9062C3F-8F7C-4547-B6F3-1A3C3C5D2548}" presName="childText" presStyleLbl="revTx" presStyleIdx="2" presStyleCnt="4">
        <dgm:presLayoutVars>
          <dgm:bulletEnabled val="1"/>
        </dgm:presLayoutVars>
      </dgm:prSet>
      <dgm:spPr/>
    </dgm:pt>
    <dgm:pt modelId="{9D6D1D9D-3056-4D82-981F-600E434809AC}" type="pres">
      <dgm:prSet presAssocID="{0108E2B2-FAA0-45B4-9067-F74F3755BE4E}" presName="parentText" presStyleLbl="node1" presStyleIdx="3" presStyleCnt="4">
        <dgm:presLayoutVars>
          <dgm:chMax val="0"/>
          <dgm:bulletEnabled val="1"/>
        </dgm:presLayoutVars>
      </dgm:prSet>
      <dgm:spPr/>
    </dgm:pt>
    <dgm:pt modelId="{549E491B-3B7B-4211-AE97-3FE691CD75F8}" type="pres">
      <dgm:prSet presAssocID="{0108E2B2-FAA0-45B4-9067-F74F3755BE4E}" presName="childText" presStyleLbl="revTx" presStyleIdx="3" presStyleCnt="4">
        <dgm:presLayoutVars>
          <dgm:bulletEnabled val="1"/>
        </dgm:presLayoutVars>
      </dgm:prSet>
      <dgm:spPr/>
    </dgm:pt>
  </dgm:ptLst>
  <dgm:cxnLst>
    <dgm:cxn modelId="{BC6E6F07-6802-4123-A201-E6335DCF5282}" type="presOf" srcId="{2FA27B9F-6C0C-4D7F-B72B-628A75EF26FA}" destId="{7A493F8A-D5B5-40FB-BD51-EA9D936DD5F5}" srcOrd="0" destOrd="0" presId="urn:microsoft.com/office/officeart/2005/8/layout/vList2"/>
    <dgm:cxn modelId="{298D4D15-8A61-42AB-9180-226E363CC3E1}" srcId="{2FA27B9F-6C0C-4D7F-B72B-628A75EF26FA}" destId="{A66986A6-072F-4BC7-8B77-15317C738E78}" srcOrd="1" destOrd="0" parTransId="{3B0CA3C7-77F5-4734-882D-EC3FC572F6B5}" sibTransId="{94A6D6DE-267C-44E7-B272-1DB08664FBAF}"/>
    <dgm:cxn modelId="{DB4EFD16-DD52-4F19-840C-9E7F6B4172B2}" srcId="{A66986A6-072F-4BC7-8B77-15317C738E78}" destId="{43BAD8E5-E76F-47B2-8374-2B2656018825}" srcOrd="0" destOrd="0" parTransId="{8ADBF73E-B381-4B83-8057-5A299B550A58}" sibTransId="{E5E358C0-418B-4223-B7A6-4E315BBCAD34}"/>
    <dgm:cxn modelId="{D944E625-4641-40F4-9CC5-4B04B7D9FCD5}" type="presOf" srcId="{CD5764B7-AAF0-4460-81AD-6239327BAB0C}" destId="{D1F6F0ED-EB03-494B-AF9D-ECD6ADBDAB81}" srcOrd="0" destOrd="0" presId="urn:microsoft.com/office/officeart/2005/8/layout/vList2"/>
    <dgm:cxn modelId="{D1947C30-5BE1-461A-957E-B5E9DE4AB1F0}" type="presOf" srcId="{A66986A6-072F-4BC7-8B77-15317C738E78}" destId="{0834F010-9544-4B8B-AF0B-E1408BB1B75D}" srcOrd="0" destOrd="0" presId="urn:microsoft.com/office/officeart/2005/8/layout/vList2"/>
    <dgm:cxn modelId="{7A4FEA34-225D-4E1F-BAF6-B8E8BE6B562D}" type="presOf" srcId="{757CF0B7-28B7-4DC8-A934-66FF9ACA4EFA}" destId="{4525028B-4DAC-49ED-954B-1E638F76A6EF}" srcOrd="0" destOrd="0" presId="urn:microsoft.com/office/officeart/2005/8/layout/vList2"/>
    <dgm:cxn modelId="{72FE9F41-3F59-417D-B97B-E535C8C74080}" type="presOf" srcId="{BDBD3860-F21D-4524-B81D-8ECC7EFD21E7}" destId="{B59CFD49-3284-4BFD-B289-9DD417FE4489}" srcOrd="0" destOrd="0" presId="urn:microsoft.com/office/officeart/2005/8/layout/vList2"/>
    <dgm:cxn modelId="{35ECCE64-1185-45E4-A9C0-AE17455E4DEC}" type="presOf" srcId="{C9062C3F-8F7C-4547-B6F3-1A3C3C5D2548}" destId="{96D362D2-43D9-47D6-8F4C-4303907A1D7C}" srcOrd="0" destOrd="0" presId="urn:microsoft.com/office/officeart/2005/8/layout/vList2"/>
    <dgm:cxn modelId="{13322C47-B55B-42E6-8494-E92D72E9A354}" srcId="{2FA27B9F-6C0C-4D7F-B72B-628A75EF26FA}" destId="{757CF0B7-28B7-4DC8-A934-66FF9ACA4EFA}" srcOrd="0" destOrd="0" parTransId="{F5576DB9-CF01-4755-9B20-6BFA616DBAEB}" sibTransId="{CACAA083-D1EC-4999-8BF8-244A6B82CCC3}"/>
    <dgm:cxn modelId="{CD557269-E752-449F-BBA0-0DCA89576F35}" srcId="{0108E2B2-FAA0-45B4-9067-F74F3755BE4E}" destId="{C8013351-B5F1-440F-A19C-6EA47D5FC86E}" srcOrd="0" destOrd="0" parTransId="{86D404DC-AD51-4262-9E83-ED29E0A35151}" sibTransId="{F562C5B2-BC00-4E2A-8E92-2F518BCDD89A}"/>
    <dgm:cxn modelId="{F257B8A1-2848-404B-9E5D-E2FB934898C2}" type="presOf" srcId="{43BAD8E5-E76F-47B2-8374-2B2656018825}" destId="{F4008861-04A7-40AB-80C2-256799FE3F35}" srcOrd="0" destOrd="0" presId="urn:microsoft.com/office/officeart/2005/8/layout/vList2"/>
    <dgm:cxn modelId="{2BA6F8B2-AAAB-4F18-A6CB-FB9E36523A55}" srcId="{2FA27B9F-6C0C-4D7F-B72B-628A75EF26FA}" destId="{C9062C3F-8F7C-4547-B6F3-1A3C3C5D2548}" srcOrd="2" destOrd="0" parTransId="{1A5A2E79-3704-4DAC-AA1E-6E0C4EF74768}" sibTransId="{C77A47E7-64F4-4884-8B0F-850240A5A89A}"/>
    <dgm:cxn modelId="{4051AEB6-2DE4-4AD0-82CD-8958F35B4F79}" srcId="{C9062C3F-8F7C-4547-B6F3-1A3C3C5D2548}" destId="{BDBD3860-F21D-4524-B81D-8ECC7EFD21E7}" srcOrd="0" destOrd="0" parTransId="{AAB5E952-D215-42A2-8D0E-F76D1A1BB91E}" sibTransId="{3EC7B640-0054-4EFE-A544-329E0919CEA1}"/>
    <dgm:cxn modelId="{552437B9-AEEA-4FF8-AFBA-4571EB0DE2B4}" type="presOf" srcId="{C8013351-B5F1-440F-A19C-6EA47D5FC86E}" destId="{549E491B-3B7B-4211-AE97-3FE691CD75F8}" srcOrd="0" destOrd="0" presId="urn:microsoft.com/office/officeart/2005/8/layout/vList2"/>
    <dgm:cxn modelId="{18A731C8-4E67-4F7C-A3E8-BD20D8CF9703}" srcId="{2FA27B9F-6C0C-4D7F-B72B-628A75EF26FA}" destId="{0108E2B2-FAA0-45B4-9067-F74F3755BE4E}" srcOrd="3" destOrd="0" parTransId="{589B2651-6F96-4C25-BF67-ED841F9DDB49}" sibTransId="{F06F2DB0-9FAA-4AD3-AE77-61829E1FE0BC}"/>
    <dgm:cxn modelId="{60E975CC-CA98-43E0-AE35-531EB6B5FC31}" srcId="{757CF0B7-28B7-4DC8-A934-66FF9ACA4EFA}" destId="{CD5764B7-AAF0-4460-81AD-6239327BAB0C}" srcOrd="0" destOrd="0" parTransId="{63BBE4F1-1538-4A82-A1FD-5268E4ECC38D}" sibTransId="{BC3C1DB5-169C-4B07-857F-3386B69280B7}"/>
    <dgm:cxn modelId="{D7BFEED3-3CC9-492F-A136-5602F51F8491}" type="presOf" srcId="{0108E2B2-FAA0-45B4-9067-F74F3755BE4E}" destId="{9D6D1D9D-3056-4D82-981F-600E434809AC}" srcOrd="0" destOrd="0" presId="urn:microsoft.com/office/officeart/2005/8/layout/vList2"/>
    <dgm:cxn modelId="{10D949FE-B363-4DA2-856A-F89BBCFC0D31}" type="presParOf" srcId="{7A493F8A-D5B5-40FB-BD51-EA9D936DD5F5}" destId="{4525028B-4DAC-49ED-954B-1E638F76A6EF}" srcOrd="0" destOrd="0" presId="urn:microsoft.com/office/officeart/2005/8/layout/vList2"/>
    <dgm:cxn modelId="{6198B434-DDE0-44B1-AC54-1B9708D12598}" type="presParOf" srcId="{7A493F8A-D5B5-40FB-BD51-EA9D936DD5F5}" destId="{D1F6F0ED-EB03-494B-AF9D-ECD6ADBDAB81}" srcOrd="1" destOrd="0" presId="urn:microsoft.com/office/officeart/2005/8/layout/vList2"/>
    <dgm:cxn modelId="{BBBE5611-CB0E-4CDC-A56F-358E5814947C}" type="presParOf" srcId="{7A493F8A-D5B5-40FB-BD51-EA9D936DD5F5}" destId="{0834F010-9544-4B8B-AF0B-E1408BB1B75D}" srcOrd="2" destOrd="0" presId="urn:microsoft.com/office/officeart/2005/8/layout/vList2"/>
    <dgm:cxn modelId="{E718081C-93A9-458D-9793-9C50817011C1}" type="presParOf" srcId="{7A493F8A-D5B5-40FB-BD51-EA9D936DD5F5}" destId="{F4008861-04A7-40AB-80C2-256799FE3F35}" srcOrd="3" destOrd="0" presId="urn:microsoft.com/office/officeart/2005/8/layout/vList2"/>
    <dgm:cxn modelId="{ED51117D-B7C6-47A4-A00A-F6A3351FC03C}" type="presParOf" srcId="{7A493F8A-D5B5-40FB-BD51-EA9D936DD5F5}" destId="{96D362D2-43D9-47D6-8F4C-4303907A1D7C}" srcOrd="4" destOrd="0" presId="urn:microsoft.com/office/officeart/2005/8/layout/vList2"/>
    <dgm:cxn modelId="{F54817A0-DC9D-4A5E-B6EB-F22E39724D9E}" type="presParOf" srcId="{7A493F8A-D5B5-40FB-BD51-EA9D936DD5F5}" destId="{B59CFD49-3284-4BFD-B289-9DD417FE4489}" srcOrd="5" destOrd="0" presId="urn:microsoft.com/office/officeart/2005/8/layout/vList2"/>
    <dgm:cxn modelId="{7CA30F94-DE66-40EB-A00E-7E0195E90551}" type="presParOf" srcId="{7A493F8A-D5B5-40FB-BD51-EA9D936DD5F5}" destId="{9D6D1D9D-3056-4D82-981F-600E434809AC}" srcOrd="6" destOrd="0" presId="urn:microsoft.com/office/officeart/2005/8/layout/vList2"/>
    <dgm:cxn modelId="{AC08221A-80C6-4B0E-920A-9C6B9D6BB13D}" type="presParOf" srcId="{7A493F8A-D5B5-40FB-BD51-EA9D936DD5F5}" destId="{549E491B-3B7B-4211-AE97-3FE691CD75F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A36629-4262-4E10-8D33-B0EF7817207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9A417A64-3F3E-4E9D-9EEC-E2C839ACABF4}">
      <dgm:prSet phldrT="[Text]"/>
      <dgm:spPr/>
      <dgm:t>
        <a:bodyPr/>
        <a:lstStyle/>
        <a:p>
          <a:r>
            <a:rPr lang="en-US" dirty="0"/>
            <a:t>Logic can be built into a form to help reduce errors</a:t>
          </a:r>
        </a:p>
      </dgm:t>
    </dgm:pt>
    <dgm:pt modelId="{EDC96DA0-48CE-415F-A2A8-4EEDF103DA5A}" type="parTrans" cxnId="{2FDB8EE2-8524-4AD1-B6EE-EE5A9E59946C}">
      <dgm:prSet/>
      <dgm:spPr/>
      <dgm:t>
        <a:bodyPr/>
        <a:lstStyle/>
        <a:p>
          <a:endParaRPr lang="en-US"/>
        </a:p>
      </dgm:t>
    </dgm:pt>
    <dgm:pt modelId="{57DCD058-5264-4DC6-AEA2-110ECF852B51}" type="sibTrans" cxnId="{2FDB8EE2-8524-4AD1-B6EE-EE5A9E59946C}">
      <dgm:prSet/>
      <dgm:spPr/>
      <dgm:t>
        <a:bodyPr/>
        <a:lstStyle/>
        <a:p>
          <a:endParaRPr lang="en-US"/>
        </a:p>
      </dgm:t>
    </dgm:pt>
    <dgm:pt modelId="{1337D6C5-6699-47BC-92AE-C108F1AB6AAC}">
      <dgm:prSet phldrT="[Text]"/>
      <dgm:spPr/>
      <dgm:t>
        <a:bodyPr/>
        <a:lstStyle/>
        <a:p>
          <a:r>
            <a:rPr lang="en-US" dirty="0"/>
            <a:t>Workflow can be customized to level required for each individual business unit</a:t>
          </a:r>
        </a:p>
      </dgm:t>
    </dgm:pt>
    <dgm:pt modelId="{1B702B93-E794-4ABB-8928-9289239961B8}" type="parTrans" cxnId="{1E03334A-A808-4097-A4AC-414C94D3CB01}">
      <dgm:prSet/>
      <dgm:spPr/>
      <dgm:t>
        <a:bodyPr/>
        <a:lstStyle/>
        <a:p>
          <a:endParaRPr lang="en-US"/>
        </a:p>
      </dgm:t>
    </dgm:pt>
    <dgm:pt modelId="{C9974489-CB4F-42BA-9723-744DCB84456D}" type="sibTrans" cxnId="{1E03334A-A808-4097-A4AC-414C94D3CB01}">
      <dgm:prSet/>
      <dgm:spPr/>
      <dgm:t>
        <a:bodyPr/>
        <a:lstStyle/>
        <a:p>
          <a:endParaRPr lang="en-US"/>
        </a:p>
      </dgm:t>
    </dgm:pt>
    <dgm:pt modelId="{DC9AAA1C-1295-431A-A195-24907DE4E772}">
      <dgm:prSet phldrT="[Text]"/>
      <dgm:spPr/>
      <dgm:t>
        <a:bodyPr/>
        <a:lstStyle/>
        <a:p>
          <a:r>
            <a:rPr lang="en-US" dirty="0"/>
            <a:t>Audit section increases visibility and accountability</a:t>
          </a:r>
        </a:p>
      </dgm:t>
    </dgm:pt>
    <dgm:pt modelId="{B09ACE27-4D9B-4CF6-93C2-DECBC2E3AB07}" type="parTrans" cxnId="{310F9196-DDF2-470C-A6E1-42FA8F02DDD5}">
      <dgm:prSet/>
      <dgm:spPr/>
      <dgm:t>
        <a:bodyPr/>
        <a:lstStyle/>
        <a:p>
          <a:endParaRPr lang="en-US"/>
        </a:p>
      </dgm:t>
    </dgm:pt>
    <dgm:pt modelId="{FEC3B3D3-CDD8-4DAB-A16D-74F8570AF4F7}" type="sibTrans" cxnId="{310F9196-DDF2-470C-A6E1-42FA8F02DDD5}">
      <dgm:prSet/>
      <dgm:spPr/>
      <dgm:t>
        <a:bodyPr/>
        <a:lstStyle/>
        <a:p>
          <a:endParaRPr lang="en-US"/>
        </a:p>
      </dgm:t>
    </dgm:pt>
    <dgm:pt modelId="{3DEC4F88-0AD2-41D4-AD1E-AEE59A822147}" type="pres">
      <dgm:prSet presAssocID="{CAA36629-4262-4E10-8D33-B0EF78172076}" presName="Name0" presStyleCnt="0">
        <dgm:presLayoutVars>
          <dgm:chPref val="1"/>
          <dgm:dir/>
          <dgm:animOne val="branch"/>
          <dgm:animLvl val="lvl"/>
          <dgm:resizeHandles/>
        </dgm:presLayoutVars>
      </dgm:prSet>
      <dgm:spPr/>
    </dgm:pt>
    <dgm:pt modelId="{01B6C965-DF25-4BB6-9504-CA83018C7CF5}" type="pres">
      <dgm:prSet presAssocID="{9A417A64-3F3E-4E9D-9EEC-E2C839ACABF4}" presName="vertOne" presStyleCnt="0"/>
      <dgm:spPr/>
    </dgm:pt>
    <dgm:pt modelId="{512F0CEB-2214-4F8C-93AF-211C57D8B616}" type="pres">
      <dgm:prSet presAssocID="{9A417A64-3F3E-4E9D-9EEC-E2C839ACABF4}" presName="txOne" presStyleLbl="node0" presStyleIdx="0" presStyleCnt="3" custLinFactNeighborX="-428">
        <dgm:presLayoutVars>
          <dgm:chPref val="3"/>
        </dgm:presLayoutVars>
      </dgm:prSet>
      <dgm:spPr/>
    </dgm:pt>
    <dgm:pt modelId="{0DDB62D4-8970-4BDF-A101-B6583A9A0F1F}" type="pres">
      <dgm:prSet presAssocID="{9A417A64-3F3E-4E9D-9EEC-E2C839ACABF4}" presName="horzOne" presStyleCnt="0"/>
      <dgm:spPr/>
    </dgm:pt>
    <dgm:pt modelId="{3FE96B6D-AEA0-4773-8401-7A13DDBE1EF0}" type="pres">
      <dgm:prSet presAssocID="{57DCD058-5264-4DC6-AEA2-110ECF852B51}" presName="sibSpaceOne" presStyleCnt="0"/>
      <dgm:spPr/>
    </dgm:pt>
    <dgm:pt modelId="{5549F51A-5B73-4ED3-A875-02E906558AE6}" type="pres">
      <dgm:prSet presAssocID="{1337D6C5-6699-47BC-92AE-C108F1AB6AAC}" presName="vertOne" presStyleCnt="0"/>
      <dgm:spPr/>
    </dgm:pt>
    <dgm:pt modelId="{D2CB004E-DB42-416F-BA64-A39703439315}" type="pres">
      <dgm:prSet presAssocID="{1337D6C5-6699-47BC-92AE-C108F1AB6AAC}" presName="txOne" presStyleLbl="node0" presStyleIdx="1" presStyleCnt="3">
        <dgm:presLayoutVars>
          <dgm:chPref val="3"/>
        </dgm:presLayoutVars>
      </dgm:prSet>
      <dgm:spPr/>
    </dgm:pt>
    <dgm:pt modelId="{DA1A33F4-D940-404A-A6C5-641FE5BD5740}" type="pres">
      <dgm:prSet presAssocID="{1337D6C5-6699-47BC-92AE-C108F1AB6AAC}" presName="horzOne" presStyleCnt="0"/>
      <dgm:spPr/>
    </dgm:pt>
    <dgm:pt modelId="{B05853D1-0498-44D6-80FE-CCEF872CEC0B}" type="pres">
      <dgm:prSet presAssocID="{C9974489-CB4F-42BA-9723-744DCB84456D}" presName="sibSpaceOne" presStyleCnt="0"/>
      <dgm:spPr/>
    </dgm:pt>
    <dgm:pt modelId="{5A58F340-8F7D-406B-A684-CEE3AB174C14}" type="pres">
      <dgm:prSet presAssocID="{DC9AAA1C-1295-431A-A195-24907DE4E772}" presName="vertOne" presStyleCnt="0"/>
      <dgm:spPr/>
    </dgm:pt>
    <dgm:pt modelId="{7763A883-A938-490F-B46C-87631577A4F7}" type="pres">
      <dgm:prSet presAssocID="{DC9AAA1C-1295-431A-A195-24907DE4E772}" presName="txOne" presStyleLbl="node0" presStyleIdx="2" presStyleCnt="3">
        <dgm:presLayoutVars>
          <dgm:chPref val="3"/>
        </dgm:presLayoutVars>
      </dgm:prSet>
      <dgm:spPr/>
    </dgm:pt>
    <dgm:pt modelId="{F21AF0EC-17C4-4CEF-9BFA-73EFF126DB79}" type="pres">
      <dgm:prSet presAssocID="{DC9AAA1C-1295-431A-A195-24907DE4E772}" presName="horzOne" presStyleCnt="0"/>
      <dgm:spPr/>
    </dgm:pt>
  </dgm:ptLst>
  <dgm:cxnLst>
    <dgm:cxn modelId="{84D1BB06-28A0-49C1-AD7D-A5BEF0E2DC5C}" type="presOf" srcId="{DC9AAA1C-1295-431A-A195-24907DE4E772}" destId="{7763A883-A938-490F-B46C-87631577A4F7}" srcOrd="0" destOrd="0" presId="urn:microsoft.com/office/officeart/2005/8/layout/hierarchy4"/>
    <dgm:cxn modelId="{082BC01C-F8FE-4296-821C-3603F7F278B5}" type="presOf" srcId="{1337D6C5-6699-47BC-92AE-C108F1AB6AAC}" destId="{D2CB004E-DB42-416F-BA64-A39703439315}" srcOrd="0" destOrd="0" presId="urn:microsoft.com/office/officeart/2005/8/layout/hierarchy4"/>
    <dgm:cxn modelId="{1E03334A-A808-4097-A4AC-414C94D3CB01}" srcId="{CAA36629-4262-4E10-8D33-B0EF78172076}" destId="{1337D6C5-6699-47BC-92AE-C108F1AB6AAC}" srcOrd="1" destOrd="0" parTransId="{1B702B93-E794-4ABB-8928-9289239961B8}" sibTransId="{C9974489-CB4F-42BA-9723-744DCB84456D}"/>
    <dgm:cxn modelId="{ACCDE285-ABA8-484A-AC51-FF9AC6DC2EED}" type="presOf" srcId="{9A417A64-3F3E-4E9D-9EEC-E2C839ACABF4}" destId="{512F0CEB-2214-4F8C-93AF-211C57D8B616}" srcOrd="0" destOrd="0" presId="urn:microsoft.com/office/officeart/2005/8/layout/hierarchy4"/>
    <dgm:cxn modelId="{3D213394-3A5F-4590-9FAA-37EE1F1C2E2E}" type="presOf" srcId="{CAA36629-4262-4E10-8D33-B0EF78172076}" destId="{3DEC4F88-0AD2-41D4-AD1E-AEE59A822147}" srcOrd="0" destOrd="0" presId="urn:microsoft.com/office/officeart/2005/8/layout/hierarchy4"/>
    <dgm:cxn modelId="{310F9196-DDF2-470C-A6E1-42FA8F02DDD5}" srcId="{CAA36629-4262-4E10-8D33-B0EF78172076}" destId="{DC9AAA1C-1295-431A-A195-24907DE4E772}" srcOrd="2" destOrd="0" parTransId="{B09ACE27-4D9B-4CF6-93C2-DECBC2E3AB07}" sibTransId="{FEC3B3D3-CDD8-4DAB-A16D-74F8570AF4F7}"/>
    <dgm:cxn modelId="{2FDB8EE2-8524-4AD1-B6EE-EE5A9E59946C}" srcId="{CAA36629-4262-4E10-8D33-B0EF78172076}" destId="{9A417A64-3F3E-4E9D-9EEC-E2C839ACABF4}" srcOrd="0" destOrd="0" parTransId="{EDC96DA0-48CE-415F-A2A8-4EEDF103DA5A}" sibTransId="{57DCD058-5264-4DC6-AEA2-110ECF852B51}"/>
    <dgm:cxn modelId="{6BE7D0D6-BFB2-4A81-9C69-39CE4A4CA590}" type="presParOf" srcId="{3DEC4F88-0AD2-41D4-AD1E-AEE59A822147}" destId="{01B6C965-DF25-4BB6-9504-CA83018C7CF5}" srcOrd="0" destOrd="0" presId="urn:microsoft.com/office/officeart/2005/8/layout/hierarchy4"/>
    <dgm:cxn modelId="{A45BE904-CD53-4664-A8C5-5EA1FCE96A17}" type="presParOf" srcId="{01B6C965-DF25-4BB6-9504-CA83018C7CF5}" destId="{512F0CEB-2214-4F8C-93AF-211C57D8B616}" srcOrd="0" destOrd="0" presId="urn:microsoft.com/office/officeart/2005/8/layout/hierarchy4"/>
    <dgm:cxn modelId="{5F49571D-1E8B-4E60-B294-A13A6B006BC8}" type="presParOf" srcId="{01B6C965-DF25-4BB6-9504-CA83018C7CF5}" destId="{0DDB62D4-8970-4BDF-A101-B6583A9A0F1F}" srcOrd="1" destOrd="0" presId="urn:microsoft.com/office/officeart/2005/8/layout/hierarchy4"/>
    <dgm:cxn modelId="{6B0875ED-38E7-4BE6-B02E-7BC9D6C620CA}" type="presParOf" srcId="{3DEC4F88-0AD2-41D4-AD1E-AEE59A822147}" destId="{3FE96B6D-AEA0-4773-8401-7A13DDBE1EF0}" srcOrd="1" destOrd="0" presId="urn:microsoft.com/office/officeart/2005/8/layout/hierarchy4"/>
    <dgm:cxn modelId="{70C489F2-C01B-4CFB-B3B2-D880D510B952}" type="presParOf" srcId="{3DEC4F88-0AD2-41D4-AD1E-AEE59A822147}" destId="{5549F51A-5B73-4ED3-A875-02E906558AE6}" srcOrd="2" destOrd="0" presId="urn:microsoft.com/office/officeart/2005/8/layout/hierarchy4"/>
    <dgm:cxn modelId="{5E3393BD-8549-4AC4-849C-9E769861176C}" type="presParOf" srcId="{5549F51A-5B73-4ED3-A875-02E906558AE6}" destId="{D2CB004E-DB42-416F-BA64-A39703439315}" srcOrd="0" destOrd="0" presId="urn:microsoft.com/office/officeart/2005/8/layout/hierarchy4"/>
    <dgm:cxn modelId="{F656BF26-19A4-4559-959B-F598819327CA}" type="presParOf" srcId="{5549F51A-5B73-4ED3-A875-02E906558AE6}" destId="{DA1A33F4-D940-404A-A6C5-641FE5BD5740}" srcOrd="1" destOrd="0" presId="urn:microsoft.com/office/officeart/2005/8/layout/hierarchy4"/>
    <dgm:cxn modelId="{6A1D8516-7B3E-43F9-87F0-20DE9772CF95}" type="presParOf" srcId="{3DEC4F88-0AD2-41D4-AD1E-AEE59A822147}" destId="{B05853D1-0498-44D6-80FE-CCEF872CEC0B}" srcOrd="3" destOrd="0" presId="urn:microsoft.com/office/officeart/2005/8/layout/hierarchy4"/>
    <dgm:cxn modelId="{80BB2DDE-0AB9-4AFE-A608-CDF37AE38EBD}" type="presParOf" srcId="{3DEC4F88-0AD2-41D4-AD1E-AEE59A822147}" destId="{5A58F340-8F7D-406B-A684-CEE3AB174C14}" srcOrd="4" destOrd="0" presId="urn:microsoft.com/office/officeart/2005/8/layout/hierarchy4"/>
    <dgm:cxn modelId="{7BF9F486-7683-4710-B065-F959B3920C39}" type="presParOf" srcId="{5A58F340-8F7D-406B-A684-CEE3AB174C14}" destId="{7763A883-A938-490F-B46C-87631577A4F7}" srcOrd="0" destOrd="0" presId="urn:microsoft.com/office/officeart/2005/8/layout/hierarchy4"/>
    <dgm:cxn modelId="{ED1BEAA9-85E4-48E8-AD44-B1059F3B0B79}" type="presParOf" srcId="{5A58F340-8F7D-406B-A684-CEE3AB174C14}" destId="{F21AF0EC-17C4-4CEF-9BFA-73EFF126DB7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CF8A2D-A060-4B48-A7AB-55E9CA51BD84}"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890AD53E-EE08-414E-90EA-CE6CD66E9964}">
      <dgm:prSet phldrT="[Text]"/>
      <dgm:spPr/>
      <dgm:t>
        <a:bodyPr/>
        <a:lstStyle/>
        <a:p>
          <a:r>
            <a:rPr lang="en-US" dirty="0"/>
            <a:t>Form Logic &amp; Functionality</a:t>
          </a:r>
        </a:p>
      </dgm:t>
    </dgm:pt>
    <dgm:pt modelId="{568C9A53-F8E5-44B4-9374-6AF59F8C36FB}" type="parTrans" cxnId="{0F5E1D90-7A7F-44B8-A7B2-33E959C6470A}">
      <dgm:prSet/>
      <dgm:spPr/>
      <dgm:t>
        <a:bodyPr/>
        <a:lstStyle/>
        <a:p>
          <a:endParaRPr lang="en-US"/>
        </a:p>
      </dgm:t>
    </dgm:pt>
    <dgm:pt modelId="{046C91BC-4171-4200-8BC2-B2602F7E47C2}" type="sibTrans" cxnId="{0F5E1D90-7A7F-44B8-A7B2-33E959C6470A}">
      <dgm:prSet/>
      <dgm:spPr/>
      <dgm:t>
        <a:bodyPr/>
        <a:lstStyle/>
        <a:p>
          <a:endParaRPr lang="en-US"/>
        </a:p>
      </dgm:t>
    </dgm:pt>
    <dgm:pt modelId="{04D0AEDB-8732-43AC-9C91-674E1F2F2760}">
      <dgm:prSet phldrT="[Text]"/>
      <dgm:spPr/>
      <dgm:t>
        <a:bodyPr/>
        <a:lstStyle/>
        <a:p>
          <a:r>
            <a:rPr lang="en-US" dirty="0"/>
            <a:t>Form fields default based on types of transactions, reducing data entry errors for all forms</a:t>
          </a:r>
        </a:p>
      </dgm:t>
    </dgm:pt>
    <dgm:pt modelId="{0153F808-AD5A-4DD5-9C3C-C2C83819612A}" type="parTrans" cxnId="{BAF3123D-A8EC-4AD7-A898-0274C8E04B48}">
      <dgm:prSet/>
      <dgm:spPr/>
      <dgm:t>
        <a:bodyPr/>
        <a:lstStyle/>
        <a:p>
          <a:endParaRPr lang="en-US"/>
        </a:p>
      </dgm:t>
    </dgm:pt>
    <dgm:pt modelId="{98870AC7-082E-4821-A4BD-7E8A49E81EBB}" type="sibTrans" cxnId="{BAF3123D-A8EC-4AD7-A898-0274C8E04B48}">
      <dgm:prSet/>
      <dgm:spPr/>
      <dgm:t>
        <a:bodyPr/>
        <a:lstStyle/>
        <a:p>
          <a:endParaRPr lang="en-US"/>
        </a:p>
      </dgm:t>
    </dgm:pt>
    <dgm:pt modelId="{E403CD40-DFD3-42A9-995F-309413669B47}">
      <dgm:prSet phldrT="[Text]"/>
      <dgm:spPr/>
      <dgm:t>
        <a:bodyPr/>
        <a:lstStyle/>
        <a:p>
          <a:r>
            <a:rPr lang="en-US" dirty="0"/>
            <a:t>Action/Reason combination derived from data entered on form</a:t>
          </a:r>
        </a:p>
      </dgm:t>
    </dgm:pt>
    <dgm:pt modelId="{3C43EC05-A148-4E2D-BB2F-9A65F5E75C09}" type="parTrans" cxnId="{489505A4-3677-47EA-B887-54817C6BAAFB}">
      <dgm:prSet/>
      <dgm:spPr/>
      <dgm:t>
        <a:bodyPr/>
        <a:lstStyle/>
        <a:p>
          <a:endParaRPr lang="en-US"/>
        </a:p>
      </dgm:t>
    </dgm:pt>
    <dgm:pt modelId="{5F032452-2C19-4503-8BD4-BA6D0B05BFC0}" type="sibTrans" cxnId="{489505A4-3677-47EA-B887-54817C6BAAFB}">
      <dgm:prSet/>
      <dgm:spPr/>
      <dgm:t>
        <a:bodyPr/>
        <a:lstStyle/>
        <a:p>
          <a:endParaRPr lang="en-US"/>
        </a:p>
      </dgm:t>
    </dgm:pt>
    <dgm:pt modelId="{F6E392F2-E0F6-4C9F-A9C5-EC60DDDE09D2}">
      <dgm:prSet phldrT="[Text]"/>
      <dgm:spPr/>
      <dgm:t>
        <a:bodyPr/>
        <a:lstStyle/>
        <a:p>
          <a:r>
            <a:rPr lang="en-US" dirty="0"/>
            <a:t>Attachment capability and required attachments based on transaction type</a:t>
          </a:r>
        </a:p>
      </dgm:t>
    </dgm:pt>
    <dgm:pt modelId="{1C75A94E-F65E-466E-B077-46F98C54C6A3}" type="parTrans" cxnId="{D355081F-466E-4046-8FED-FF1A24815088}">
      <dgm:prSet/>
      <dgm:spPr/>
      <dgm:t>
        <a:bodyPr/>
        <a:lstStyle/>
        <a:p>
          <a:endParaRPr lang="en-US"/>
        </a:p>
      </dgm:t>
    </dgm:pt>
    <dgm:pt modelId="{2C579DE5-1909-4DF8-8399-85F7E27ED362}" type="sibTrans" cxnId="{D355081F-466E-4046-8FED-FF1A24815088}">
      <dgm:prSet/>
      <dgm:spPr/>
      <dgm:t>
        <a:bodyPr/>
        <a:lstStyle/>
        <a:p>
          <a:endParaRPr lang="en-US"/>
        </a:p>
      </dgm:t>
    </dgm:pt>
    <dgm:pt modelId="{3E1E378F-32E0-4A38-A253-24E8D1D97A9B}">
      <dgm:prSet phldrT="[Text]"/>
      <dgm:spPr/>
      <dgm:t>
        <a:bodyPr/>
        <a:lstStyle/>
        <a:p>
          <a:r>
            <a:rPr lang="en-US" dirty="0"/>
            <a:t>Elimination of paper justifications and paper forms</a:t>
          </a:r>
        </a:p>
      </dgm:t>
    </dgm:pt>
    <dgm:pt modelId="{F7F1BC02-DFEC-45BB-81DE-8D9F16DE47B3}" type="parTrans" cxnId="{915BB67D-17E9-4D50-8C8C-7B8F2A15594B}">
      <dgm:prSet/>
      <dgm:spPr/>
      <dgm:t>
        <a:bodyPr/>
        <a:lstStyle/>
        <a:p>
          <a:endParaRPr lang="en-US"/>
        </a:p>
      </dgm:t>
    </dgm:pt>
    <dgm:pt modelId="{B77BFEF4-29EB-406D-B58B-AFA4D3D2CC9C}" type="sibTrans" cxnId="{915BB67D-17E9-4D50-8C8C-7B8F2A15594B}">
      <dgm:prSet/>
      <dgm:spPr/>
      <dgm:t>
        <a:bodyPr/>
        <a:lstStyle/>
        <a:p>
          <a:endParaRPr lang="en-US"/>
        </a:p>
      </dgm:t>
    </dgm:pt>
    <dgm:pt modelId="{6F8C1E98-E6F4-49E7-9660-A60FB9ED10FF}">
      <dgm:prSet phldrT="[Text]"/>
      <dgm:spPr/>
      <dgm:t>
        <a:bodyPr/>
        <a:lstStyle/>
        <a:p>
          <a:r>
            <a:rPr lang="en-US" dirty="0"/>
            <a:t>Configurable text and links in forms</a:t>
          </a:r>
        </a:p>
      </dgm:t>
    </dgm:pt>
    <dgm:pt modelId="{E6ED26CE-4ED7-466E-B1C8-862EEF49CD52}" type="parTrans" cxnId="{2C221D88-63BE-40DB-907B-C47075E15A69}">
      <dgm:prSet/>
      <dgm:spPr/>
      <dgm:t>
        <a:bodyPr/>
        <a:lstStyle/>
        <a:p>
          <a:endParaRPr lang="en-US"/>
        </a:p>
      </dgm:t>
    </dgm:pt>
    <dgm:pt modelId="{72DE68E5-7FEB-4E6E-BB52-A06A3A5BB2F4}" type="sibTrans" cxnId="{2C221D88-63BE-40DB-907B-C47075E15A69}">
      <dgm:prSet/>
      <dgm:spPr/>
      <dgm:t>
        <a:bodyPr/>
        <a:lstStyle/>
        <a:p>
          <a:endParaRPr lang="en-US"/>
        </a:p>
      </dgm:t>
    </dgm:pt>
    <dgm:pt modelId="{8FE76A63-7F38-4F9F-AAF2-05955BAE9CF9}" type="pres">
      <dgm:prSet presAssocID="{A9CF8A2D-A060-4B48-A7AB-55E9CA51BD84}" presName="Name0" presStyleCnt="0">
        <dgm:presLayoutVars>
          <dgm:chPref val="1"/>
          <dgm:dir/>
          <dgm:animOne val="branch"/>
          <dgm:animLvl val="lvl"/>
          <dgm:resizeHandles/>
        </dgm:presLayoutVars>
      </dgm:prSet>
      <dgm:spPr/>
    </dgm:pt>
    <dgm:pt modelId="{04F6F70C-F19D-4DA0-AE36-7B7BA8E617E2}" type="pres">
      <dgm:prSet presAssocID="{890AD53E-EE08-414E-90EA-CE6CD66E9964}" presName="vertOne" presStyleCnt="0"/>
      <dgm:spPr/>
    </dgm:pt>
    <dgm:pt modelId="{5EDB014F-0218-4A03-BC27-48E33A2B10DE}" type="pres">
      <dgm:prSet presAssocID="{890AD53E-EE08-414E-90EA-CE6CD66E9964}" presName="txOne" presStyleLbl="node0" presStyleIdx="0" presStyleCnt="1" custScaleY="61388">
        <dgm:presLayoutVars>
          <dgm:chPref val="3"/>
        </dgm:presLayoutVars>
      </dgm:prSet>
      <dgm:spPr/>
    </dgm:pt>
    <dgm:pt modelId="{D0388D20-2ACC-41CF-A2E6-90D6CE0DF753}" type="pres">
      <dgm:prSet presAssocID="{890AD53E-EE08-414E-90EA-CE6CD66E9964}" presName="parTransOne" presStyleCnt="0"/>
      <dgm:spPr/>
    </dgm:pt>
    <dgm:pt modelId="{7109C66A-9C13-42B3-9A06-B8A4E2DA5B84}" type="pres">
      <dgm:prSet presAssocID="{890AD53E-EE08-414E-90EA-CE6CD66E9964}" presName="horzOne" presStyleCnt="0"/>
      <dgm:spPr/>
    </dgm:pt>
    <dgm:pt modelId="{AC1BAE07-2AF6-433F-ADB5-456EBFD033F0}" type="pres">
      <dgm:prSet presAssocID="{04D0AEDB-8732-43AC-9C91-674E1F2F2760}" presName="vertTwo" presStyleCnt="0"/>
      <dgm:spPr/>
    </dgm:pt>
    <dgm:pt modelId="{6D1509D3-ECBC-469C-A634-660C4EF1B22E}" type="pres">
      <dgm:prSet presAssocID="{04D0AEDB-8732-43AC-9C91-674E1F2F2760}" presName="txTwo" presStyleLbl="node2" presStyleIdx="0" presStyleCnt="5">
        <dgm:presLayoutVars>
          <dgm:chPref val="3"/>
        </dgm:presLayoutVars>
      </dgm:prSet>
      <dgm:spPr/>
    </dgm:pt>
    <dgm:pt modelId="{E5BF593A-AAA8-4C5F-897A-F07B985E48D6}" type="pres">
      <dgm:prSet presAssocID="{04D0AEDB-8732-43AC-9C91-674E1F2F2760}" presName="horzTwo" presStyleCnt="0"/>
      <dgm:spPr/>
    </dgm:pt>
    <dgm:pt modelId="{DC18B4B2-F298-4DE3-A451-206C2D3694D1}" type="pres">
      <dgm:prSet presAssocID="{98870AC7-082E-4821-A4BD-7E8A49E81EBB}" presName="sibSpaceTwo" presStyleCnt="0"/>
      <dgm:spPr/>
    </dgm:pt>
    <dgm:pt modelId="{B832ECD1-D355-4CF7-99B9-F3A645272941}" type="pres">
      <dgm:prSet presAssocID="{E403CD40-DFD3-42A9-995F-309413669B47}" presName="vertTwo" presStyleCnt="0"/>
      <dgm:spPr/>
    </dgm:pt>
    <dgm:pt modelId="{014556BC-A431-406A-B4F2-DAF620FAFE97}" type="pres">
      <dgm:prSet presAssocID="{E403CD40-DFD3-42A9-995F-309413669B47}" presName="txTwo" presStyleLbl="node2" presStyleIdx="1" presStyleCnt="5">
        <dgm:presLayoutVars>
          <dgm:chPref val="3"/>
        </dgm:presLayoutVars>
      </dgm:prSet>
      <dgm:spPr/>
    </dgm:pt>
    <dgm:pt modelId="{4B25B24F-2145-4DD5-9608-DBCB7F903EE4}" type="pres">
      <dgm:prSet presAssocID="{E403CD40-DFD3-42A9-995F-309413669B47}" presName="horzTwo" presStyleCnt="0"/>
      <dgm:spPr/>
    </dgm:pt>
    <dgm:pt modelId="{DC62018D-81F0-402F-8CCF-07588B887F17}" type="pres">
      <dgm:prSet presAssocID="{5F032452-2C19-4503-8BD4-BA6D0B05BFC0}" presName="sibSpaceTwo" presStyleCnt="0"/>
      <dgm:spPr/>
    </dgm:pt>
    <dgm:pt modelId="{B805E0AE-F3B0-4D90-832E-FAA668147F47}" type="pres">
      <dgm:prSet presAssocID="{F6E392F2-E0F6-4C9F-A9C5-EC60DDDE09D2}" presName="vertTwo" presStyleCnt="0"/>
      <dgm:spPr/>
    </dgm:pt>
    <dgm:pt modelId="{7FF3016A-63F7-424A-8F5C-14C60BF6085B}" type="pres">
      <dgm:prSet presAssocID="{F6E392F2-E0F6-4C9F-A9C5-EC60DDDE09D2}" presName="txTwo" presStyleLbl="node2" presStyleIdx="2" presStyleCnt="5">
        <dgm:presLayoutVars>
          <dgm:chPref val="3"/>
        </dgm:presLayoutVars>
      </dgm:prSet>
      <dgm:spPr/>
    </dgm:pt>
    <dgm:pt modelId="{7F646341-656D-4B4D-9158-AED9396FE519}" type="pres">
      <dgm:prSet presAssocID="{F6E392F2-E0F6-4C9F-A9C5-EC60DDDE09D2}" presName="horzTwo" presStyleCnt="0"/>
      <dgm:spPr/>
    </dgm:pt>
    <dgm:pt modelId="{64308303-418C-4ADB-B741-D035C83EE2BC}" type="pres">
      <dgm:prSet presAssocID="{2C579DE5-1909-4DF8-8399-85F7E27ED362}" presName="sibSpaceTwo" presStyleCnt="0"/>
      <dgm:spPr/>
    </dgm:pt>
    <dgm:pt modelId="{BF994CC7-E6D6-46F6-A07D-A7105BD7945A}" type="pres">
      <dgm:prSet presAssocID="{3E1E378F-32E0-4A38-A253-24E8D1D97A9B}" presName="vertTwo" presStyleCnt="0"/>
      <dgm:spPr/>
    </dgm:pt>
    <dgm:pt modelId="{C4FFCEFE-693A-46C0-BA54-A5021A6FED80}" type="pres">
      <dgm:prSet presAssocID="{3E1E378F-32E0-4A38-A253-24E8D1D97A9B}" presName="txTwo" presStyleLbl="node2" presStyleIdx="3" presStyleCnt="5">
        <dgm:presLayoutVars>
          <dgm:chPref val="3"/>
        </dgm:presLayoutVars>
      </dgm:prSet>
      <dgm:spPr/>
    </dgm:pt>
    <dgm:pt modelId="{78ADD9DE-21C9-486A-A895-DBCF292341C7}" type="pres">
      <dgm:prSet presAssocID="{3E1E378F-32E0-4A38-A253-24E8D1D97A9B}" presName="horzTwo" presStyleCnt="0"/>
      <dgm:spPr/>
    </dgm:pt>
    <dgm:pt modelId="{08A66FE0-2F52-45F4-AAD9-F60825E4EAC3}" type="pres">
      <dgm:prSet presAssocID="{B77BFEF4-29EB-406D-B58B-AFA4D3D2CC9C}" presName="sibSpaceTwo" presStyleCnt="0"/>
      <dgm:spPr/>
    </dgm:pt>
    <dgm:pt modelId="{9F9C8C67-B494-421B-BA19-C6536C577B13}" type="pres">
      <dgm:prSet presAssocID="{6F8C1E98-E6F4-49E7-9660-A60FB9ED10FF}" presName="vertTwo" presStyleCnt="0"/>
      <dgm:spPr/>
    </dgm:pt>
    <dgm:pt modelId="{2459FDB8-1624-48F7-9B4C-7947943643E7}" type="pres">
      <dgm:prSet presAssocID="{6F8C1E98-E6F4-49E7-9660-A60FB9ED10FF}" presName="txTwo" presStyleLbl="node2" presStyleIdx="4" presStyleCnt="5">
        <dgm:presLayoutVars>
          <dgm:chPref val="3"/>
        </dgm:presLayoutVars>
      </dgm:prSet>
      <dgm:spPr/>
    </dgm:pt>
    <dgm:pt modelId="{35ED8AEA-B523-4DFD-BD41-DE7496B8754D}" type="pres">
      <dgm:prSet presAssocID="{6F8C1E98-E6F4-49E7-9660-A60FB9ED10FF}" presName="horzTwo" presStyleCnt="0"/>
      <dgm:spPr/>
    </dgm:pt>
  </dgm:ptLst>
  <dgm:cxnLst>
    <dgm:cxn modelId="{0F5E5205-6B3E-4AFE-BE3A-46776036C44B}" type="presOf" srcId="{F6E392F2-E0F6-4C9F-A9C5-EC60DDDE09D2}" destId="{7FF3016A-63F7-424A-8F5C-14C60BF6085B}" srcOrd="0" destOrd="0" presId="urn:microsoft.com/office/officeart/2005/8/layout/hierarchy4"/>
    <dgm:cxn modelId="{B457D40E-1337-407E-89C6-FB49F1A55700}" type="presOf" srcId="{A9CF8A2D-A060-4B48-A7AB-55E9CA51BD84}" destId="{8FE76A63-7F38-4F9F-AAF2-05955BAE9CF9}" srcOrd="0" destOrd="0" presId="urn:microsoft.com/office/officeart/2005/8/layout/hierarchy4"/>
    <dgm:cxn modelId="{D355081F-466E-4046-8FED-FF1A24815088}" srcId="{890AD53E-EE08-414E-90EA-CE6CD66E9964}" destId="{F6E392F2-E0F6-4C9F-A9C5-EC60DDDE09D2}" srcOrd="2" destOrd="0" parTransId="{1C75A94E-F65E-466E-B077-46F98C54C6A3}" sibTransId="{2C579DE5-1909-4DF8-8399-85F7E27ED362}"/>
    <dgm:cxn modelId="{BAF3123D-A8EC-4AD7-A898-0274C8E04B48}" srcId="{890AD53E-EE08-414E-90EA-CE6CD66E9964}" destId="{04D0AEDB-8732-43AC-9C91-674E1F2F2760}" srcOrd="0" destOrd="0" parTransId="{0153F808-AD5A-4DD5-9C3C-C2C83819612A}" sibTransId="{98870AC7-082E-4821-A4BD-7E8A49E81EBB}"/>
    <dgm:cxn modelId="{54F6DA45-3C5B-49B8-B72F-E3E320A6A83A}" type="presOf" srcId="{890AD53E-EE08-414E-90EA-CE6CD66E9964}" destId="{5EDB014F-0218-4A03-BC27-48E33A2B10DE}" srcOrd="0" destOrd="0" presId="urn:microsoft.com/office/officeart/2005/8/layout/hierarchy4"/>
    <dgm:cxn modelId="{915BB67D-17E9-4D50-8C8C-7B8F2A15594B}" srcId="{890AD53E-EE08-414E-90EA-CE6CD66E9964}" destId="{3E1E378F-32E0-4A38-A253-24E8D1D97A9B}" srcOrd="3" destOrd="0" parTransId="{F7F1BC02-DFEC-45BB-81DE-8D9F16DE47B3}" sibTransId="{B77BFEF4-29EB-406D-B58B-AFA4D3D2CC9C}"/>
    <dgm:cxn modelId="{6D062E80-008D-4CEA-AD65-EB8EA3AD98EE}" type="presOf" srcId="{04D0AEDB-8732-43AC-9C91-674E1F2F2760}" destId="{6D1509D3-ECBC-469C-A634-660C4EF1B22E}" srcOrd="0" destOrd="0" presId="urn:microsoft.com/office/officeart/2005/8/layout/hierarchy4"/>
    <dgm:cxn modelId="{2C221D88-63BE-40DB-907B-C47075E15A69}" srcId="{890AD53E-EE08-414E-90EA-CE6CD66E9964}" destId="{6F8C1E98-E6F4-49E7-9660-A60FB9ED10FF}" srcOrd="4" destOrd="0" parTransId="{E6ED26CE-4ED7-466E-B1C8-862EEF49CD52}" sibTransId="{72DE68E5-7FEB-4E6E-BB52-A06A3A5BB2F4}"/>
    <dgm:cxn modelId="{0F5E1D90-7A7F-44B8-A7B2-33E959C6470A}" srcId="{A9CF8A2D-A060-4B48-A7AB-55E9CA51BD84}" destId="{890AD53E-EE08-414E-90EA-CE6CD66E9964}" srcOrd="0" destOrd="0" parTransId="{568C9A53-F8E5-44B4-9374-6AF59F8C36FB}" sibTransId="{046C91BC-4171-4200-8BC2-B2602F7E47C2}"/>
    <dgm:cxn modelId="{489505A4-3677-47EA-B887-54817C6BAAFB}" srcId="{890AD53E-EE08-414E-90EA-CE6CD66E9964}" destId="{E403CD40-DFD3-42A9-995F-309413669B47}" srcOrd="1" destOrd="0" parTransId="{3C43EC05-A148-4E2D-BB2F-9A65F5E75C09}" sibTransId="{5F032452-2C19-4503-8BD4-BA6D0B05BFC0}"/>
    <dgm:cxn modelId="{2D5471BB-EE7E-4464-ACBA-757BA8B22449}" type="presOf" srcId="{6F8C1E98-E6F4-49E7-9660-A60FB9ED10FF}" destId="{2459FDB8-1624-48F7-9B4C-7947943643E7}" srcOrd="0" destOrd="0" presId="urn:microsoft.com/office/officeart/2005/8/layout/hierarchy4"/>
    <dgm:cxn modelId="{052E13CE-A4A3-47EF-A4E3-B7251CF0BFA4}" type="presOf" srcId="{3E1E378F-32E0-4A38-A253-24E8D1D97A9B}" destId="{C4FFCEFE-693A-46C0-BA54-A5021A6FED80}" srcOrd="0" destOrd="0" presId="urn:microsoft.com/office/officeart/2005/8/layout/hierarchy4"/>
    <dgm:cxn modelId="{FE259CF2-55AD-4A8C-BFA3-9E8B4BFFFAC3}" type="presOf" srcId="{E403CD40-DFD3-42A9-995F-309413669B47}" destId="{014556BC-A431-406A-B4F2-DAF620FAFE97}" srcOrd="0" destOrd="0" presId="urn:microsoft.com/office/officeart/2005/8/layout/hierarchy4"/>
    <dgm:cxn modelId="{B13C3A97-6D16-4D5F-9475-6D8DAAF0E67B}" type="presParOf" srcId="{8FE76A63-7F38-4F9F-AAF2-05955BAE9CF9}" destId="{04F6F70C-F19D-4DA0-AE36-7B7BA8E617E2}" srcOrd="0" destOrd="0" presId="urn:microsoft.com/office/officeart/2005/8/layout/hierarchy4"/>
    <dgm:cxn modelId="{3F73D179-3799-421B-BB8C-F77454F7B5E7}" type="presParOf" srcId="{04F6F70C-F19D-4DA0-AE36-7B7BA8E617E2}" destId="{5EDB014F-0218-4A03-BC27-48E33A2B10DE}" srcOrd="0" destOrd="0" presId="urn:microsoft.com/office/officeart/2005/8/layout/hierarchy4"/>
    <dgm:cxn modelId="{CC21164A-D92F-49D7-8E8B-818CE619068A}" type="presParOf" srcId="{04F6F70C-F19D-4DA0-AE36-7B7BA8E617E2}" destId="{D0388D20-2ACC-41CF-A2E6-90D6CE0DF753}" srcOrd="1" destOrd="0" presId="urn:microsoft.com/office/officeart/2005/8/layout/hierarchy4"/>
    <dgm:cxn modelId="{EF72A74A-408E-4F1A-8052-E68C787098CE}" type="presParOf" srcId="{04F6F70C-F19D-4DA0-AE36-7B7BA8E617E2}" destId="{7109C66A-9C13-42B3-9A06-B8A4E2DA5B84}" srcOrd="2" destOrd="0" presId="urn:microsoft.com/office/officeart/2005/8/layout/hierarchy4"/>
    <dgm:cxn modelId="{536946A0-6128-40E8-A34A-09810BCA109F}" type="presParOf" srcId="{7109C66A-9C13-42B3-9A06-B8A4E2DA5B84}" destId="{AC1BAE07-2AF6-433F-ADB5-456EBFD033F0}" srcOrd="0" destOrd="0" presId="urn:microsoft.com/office/officeart/2005/8/layout/hierarchy4"/>
    <dgm:cxn modelId="{817CD850-8B94-4507-85F1-2604BA7106AD}" type="presParOf" srcId="{AC1BAE07-2AF6-433F-ADB5-456EBFD033F0}" destId="{6D1509D3-ECBC-469C-A634-660C4EF1B22E}" srcOrd="0" destOrd="0" presId="urn:microsoft.com/office/officeart/2005/8/layout/hierarchy4"/>
    <dgm:cxn modelId="{ED85018B-F016-408A-BE32-BECB63D15C15}" type="presParOf" srcId="{AC1BAE07-2AF6-433F-ADB5-456EBFD033F0}" destId="{E5BF593A-AAA8-4C5F-897A-F07B985E48D6}" srcOrd="1" destOrd="0" presId="urn:microsoft.com/office/officeart/2005/8/layout/hierarchy4"/>
    <dgm:cxn modelId="{C52F64F4-2366-435D-9FC5-F684A6B1D544}" type="presParOf" srcId="{7109C66A-9C13-42B3-9A06-B8A4E2DA5B84}" destId="{DC18B4B2-F298-4DE3-A451-206C2D3694D1}" srcOrd="1" destOrd="0" presId="urn:microsoft.com/office/officeart/2005/8/layout/hierarchy4"/>
    <dgm:cxn modelId="{16A68447-53CD-49C9-8B1B-AF5DCA240D7B}" type="presParOf" srcId="{7109C66A-9C13-42B3-9A06-B8A4E2DA5B84}" destId="{B832ECD1-D355-4CF7-99B9-F3A645272941}" srcOrd="2" destOrd="0" presId="urn:microsoft.com/office/officeart/2005/8/layout/hierarchy4"/>
    <dgm:cxn modelId="{DD47559C-FD73-4C17-A3DD-7CDADD1096F4}" type="presParOf" srcId="{B832ECD1-D355-4CF7-99B9-F3A645272941}" destId="{014556BC-A431-406A-B4F2-DAF620FAFE97}" srcOrd="0" destOrd="0" presId="urn:microsoft.com/office/officeart/2005/8/layout/hierarchy4"/>
    <dgm:cxn modelId="{887D76BC-0D92-4B64-909D-7E5342F9A4F6}" type="presParOf" srcId="{B832ECD1-D355-4CF7-99B9-F3A645272941}" destId="{4B25B24F-2145-4DD5-9608-DBCB7F903EE4}" srcOrd="1" destOrd="0" presId="urn:microsoft.com/office/officeart/2005/8/layout/hierarchy4"/>
    <dgm:cxn modelId="{8BC3C998-8A4F-4E29-8D4D-18CDA668E3CF}" type="presParOf" srcId="{7109C66A-9C13-42B3-9A06-B8A4E2DA5B84}" destId="{DC62018D-81F0-402F-8CCF-07588B887F17}" srcOrd="3" destOrd="0" presId="urn:microsoft.com/office/officeart/2005/8/layout/hierarchy4"/>
    <dgm:cxn modelId="{5D3BE185-3DAE-4CBA-8936-477DE6EF2390}" type="presParOf" srcId="{7109C66A-9C13-42B3-9A06-B8A4E2DA5B84}" destId="{B805E0AE-F3B0-4D90-832E-FAA668147F47}" srcOrd="4" destOrd="0" presId="urn:microsoft.com/office/officeart/2005/8/layout/hierarchy4"/>
    <dgm:cxn modelId="{669BD61E-0F42-4612-8EDC-9D57EF74C3C7}" type="presParOf" srcId="{B805E0AE-F3B0-4D90-832E-FAA668147F47}" destId="{7FF3016A-63F7-424A-8F5C-14C60BF6085B}" srcOrd="0" destOrd="0" presId="urn:microsoft.com/office/officeart/2005/8/layout/hierarchy4"/>
    <dgm:cxn modelId="{253BAB6E-A663-4D0E-A4D4-163E0D4BECB4}" type="presParOf" srcId="{B805E0AE-F3B0-4D90-832E-FAA668147F47}" destId="{7F646341-656D-4B4D-9158-AED9396FE519}" srcOrd="1" destOrd="0" presId="urn:microsoft.com/office/officeart/2005/8/layout/hierarchy4"/>
    <dgm:cxn modelId="{7F040D2F-B76A-47B3-9C50-4DEE7716B005}" type="presParOf" srcId="{7109C66A-9C13-42B3-9A06-B8A4E2DA5B84}" destId="{64308303-418C-4ADB-B741-D035C83EE2BC}" srcOrd="5" destOrd="0" presId="urn:microsoft.com/office/officeart/2005/8/layout/hierarchy4"/>
    <dgm:cxn modelId="{BE7A2A10-BE59-4622-AEE8-ECC4082879B8}" type="presParOf" srcId="{7109C66A-9C13-42B3-9A06-B8A4E2DA5B84}" destId="{BF994CC7-E6D6-46F6-A07D-A7105BD7945A}" srcOrd="6" destOrd="0" presId="urn:microsoft.com/office/officeart/2005/8/layout/hierarchy4"/>
    <dgm:cxn modelId="{6F8339CB-4861-45C2-9354-68ED5EBDF7A4}" type="presParOf" srcId="{BF994CC7-E6D6-46F6-A07D-A7105BD7945A}" destId="{C4FFCEFE-693A-46C0-BA54-A5021A6FED80}" srcOrd="0" destOrd="0" presId="urn:microsoft.com/office/officeart/2005/8/layout/hierarchy4"/>
    <dgm:cxn modelId="{B24877C4-D0B2-484D-AEC9-3CFB8F75E830}" type="presParOf" srcId="{BF994CC7-E6D6-46F6-A07D-A7105BD7945A}" destId="{78ADD9DE-21C9-486A-A895-DBCF292341C7}" srcOrd="1" destOrd="0" presId="urn:microsoft.com/office/officeart/2005/8/layout/hierarchy4"/>
    <dgm:cxn modelId="{ECA03A02-8315-4DF2-BFFF-349DEF7D9B10}" type="presParOf" srcId="{7109C66A-9C13-42B3-9A06-B8A4E2DA5B84}" destId="{08A66FE0-2F52-45F4-AAD9-F60825E4EAC3}" srcOrd="7" destOrd="0" presId="urn:microsoft.com/office/officeart/2005/8/layout/hierarchy4"/>
    <dgm:cxn modelId="{BF8D9A06-D9C0-4A82-BFA0-553496A76362}" type="presParOf" srcId="{7109C66A-9C13-42B3-9A06-B8A4E2DA5B84}" destId="{9F9C8C67-B494-421B-BA19-C6536C577B13}" srcOrd="8" destOrd="0" presId="urn:microsoft.com/office/officeart/2005/8/layout/hierarchy4"/>
    <dgm:cxn modelId="{CDB0EA24-B06F-4799-8692-80CE492D63C2}" type="presParOf" srcId="{9F9C8C67-B494-421B-BA19-C6536C577B13}" destId="{2459FDB8-1624-48F7-9B4C-7947943643E7}" srcOrd="0" destOrd="0" presId="urn:microsoft.com/office/officeart/2005/8/layout/hierarchy4"/>
    <dgm:cxn modelId="{69963F3F-E36E-4086-AB65-25213C943F10}" type="presParOf" srcId="{9F9C8C67-B494-421B-BA19-C6536C577B13}" destId="{35ED8AEA-B523-4DFD-BD41-DE7496B8754D}"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CF8A2D-A060-4B48-A7AB-55E9CA51BD84}"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890AD53E-EE08-414E-90EA-CE6CD66E9964}">
      <dgm:prSet phldrT="[Text]"/>
      <dgm:spPr/>
      <dgm:t>
        <a:bodyPr/>
        <a:lstStyle/>
        <a:p>
          <a:r>
            <a:rPr lang="en-US" dirty="0"/>
            <a:t>Workflow</a:t>
          </a:r>
        </a:p>
      </dgm:t>
    </dgm:pt>
    <dgm:pt modelId="{568C9A53-F8E5-44B4-9374-6AF59F8C36FB}" type="parTrans" cxnId="{0F5E1D90-7A7F-44B8-A7B2-33E959C6470A}">
      <dgm:prSet/>
      <dgm:spPr/>
      <dgm:t>
        <a:bodyPr/>
        <a:lstStyle/>
        <a:p>
          <a:endParaRPr lang="en-US"/>
        </a:p>
      </dgm:t>
    </dgm:pt>
    <dgm:pt modelId="{046C91BC-4171-4200-8BC2-B2602F7E47C2}" type="sibTrans" cxnId="{0F5E1D90-7A7F-44B8-A7B2-33E959C6470A}">
      <dgm:prSet/>
      <dgm:spPr/>
      <dgm:t>
        <a:bodyPr/>
        <a:lstStyle/>
        <a:p>
          <a:endParaRPr lang="en-US"/>
        </a:p>
      </dgm:t>
    </dgm:pt>
    <dgm:pt modelId="{04D0AEDB-8732-43AC-9C91-674E1F2F2760}">
      <dgm:prSet phldrT="[Text]"/>
      <dgm:spPr/>
      <dgm:t>
        <a:bodyPr/>
        <a:lstStyle/>
        <a:p>
          <a:r>
            <a:rPr lang="en-US" dirty="0"/>
            <a:t>Configurable notifications, flexible workflow using Ad Hoc approvers</a:t>
          </a:r>
        </a:p>
      </dgm:t>
    </dgm:pt>
    <dgm:pt modelId="{0153F808-AD5A-4DD5-9C3C-C2C83819612A}" type="parTrans" cxnId="{BAF3123D-A8EC-4AD7-A898-0274C8E04B48}">
      <dgm:prSet/>
      <dgm:spPr/>
      <dgm:t>
        <a:bodyPr/>
        <a:lstStyle/>
        <a:p>
          <a:endParaRPr lang="en-US"/>
        </a:p>
      </dgm:t>
    </dgm:pt>
    <dgm:pt modelId="{98870AC7-082E-4821-A4BD-7E8A49E81EBB}" type="sibTrans" cxnId="{BAF3123D-A8EC-4AD7-A898-0274C8E04B48}">
      <dgm:prSet/>
      <dgm:spPr/>
      <dgm:t>
        <a:bodyPr/>
        <a:lstStyle/>
        <a:p>
          <a:endParaRPr lang="en-US"/>
        </a:p>
      </dgm:t>
    </dgm:pt>
    <dgm:pt modelId="{E403CD40-DFD3-42A9-995F-309413669B47}">
      <dgm:prSet phldrT="[Text]"/>
      <dgm:spPr/>
      <dgm:t>
        <a:bodyPr/>
        <a:lstStyle/>
        <a:p>
          <a:r>
            <a:rPr lang="en-US" dirty="0"/>
            <a:t>Automatically writes to Position Data once all approvals have been received (except for higher effective dated row which must be manually entered)</a:t>
          </a:r>
        </a:p>
      </dgm:t>
    </dgm:pt>
    <dgm:pt modelId="{3C43EC05-A148-4E2D-BB2F-9A65F5E75C09}" type="parTrans" cxnId="{489505A4-3677-47EA-B887-54817C6BAAFB}">
      <dgm:prSet/>
      <dgm:spPr/>
      <dgm:t>
        <a:bodyPr/>
        <a:lstStyle/>
        <a:p>
          <a:endParaRPr lang="en-US"/>
        </a:p>
      </dgm:t>
    </dgm:pt>
    <dgm:pt modelId="{5F032452-2C19-4503-8BD4-BA6D0B05BFC0}" type="sibTrans" cxnId="{489505A4-3677-47EA-B887-54817C6BAAFB}">
      <dgm:prSet/>
      <dgm:spPr/>
      <dgm:t>
        <a:bodyPr/>
        <a:lstStyle/>
        <a:p>
          <a:endParaRPr lang="en-US"/>
        </a:p>
      </dgm:t>
    </dgm:pt>
    <dgm:pt modelId="{F6E392F2-E0F6-4C9F-A9C5-EC60DDDE09D2}">
      <dgm:prSet phldrT="[Text]"/>
      <dgm:spPr/>
      <dgm:t>
        <a:bodyPr/>
        <a:lstStyle/>
        <a:p>
          <a:r>
            <a:rPr lang="en-US" dirty="0"/>
            <a:t>Consists of initiators, approvers and reviewers on two levels (business unit and DOHR)</a:t>
          </a:r>
        </a:p>
      </dgm:t>
    </dgm:pt>
    <dgm:pt modelId="{1C75A94E-F65E-466E-B077-46F98C54C6A3}" type="parTrans" cxnId="{D355081F-466E-4046-8FED-FF1A24815088}">
      <dgm:prSet/>
      <dgm:spPr/>
      <dgm:t>
        <a:bodyPr/>
        <a:lstStyle/>
        <a:p>
          <a:endParaRPr lang="en-US"/>
        </a:p>
      </dgm:t>
    </dgm:pt>
    <dgm:pt modelId="{2C579DE5-1909-4DF8-8399-85F7E27ED362}" type="sibTrans" cxnId="{D355081F-466E-4046-8FED-FF1A24815088}">
      <dgm:prSet/>
      <dgm:spPr/>
      <dgm:t>
        <a:bodyPr/>
        <a:lstStyle/>
        <a:p>
          <a:endParaRPr lang="en-US"/>
        </a:p>
      </dgm:t>
    </dgm:pt>
    <dgm:pt modelId="{3E1E378F-32E0-4A38-A253-24E8D1D97A9B}">
      <dgm:prSet phldrT="[Text]"/>
      <dgm:spPr/>
      <dgm:t>
        <a:bodyPr/>
        <a:lstStyle/>
        <a:p>
          <a:r>
            <a:rPr lang="en-US" dirty="0"/>
            <a:t>Can be configured to include different workflow requirements</a:t>
          </a:r>
        </a:p>
      </dgm:t>
    </dgm:pt>
    <dgm:pt modelId="{F7F1BC02-DFEC-45BB-81DE-8D9F16DE47B3}" type="parTrans" cxnId="{915BB67D-17E9-4D50-8C8C-7B8F2A15594B}">
      <dgm:prSet/>
      <dgm:spPr/>
      <dgm:t>
        <a:bodyPr/>
        <a:lstStyle/>
        <a:p>
          <a:endParaRPr lang="en-US"/>
        </a:p>
      </dgm:t>
    </dgm:pt>
    <dgm:pt modelId="{B77BFEF4-29EB-406D-B58B-AFA4D3D2CC9C}" type="sibTrans" cxnId="{915BB67D-17E9-4D50-8C8C-7B8F2A15594B}">
      <dgm:prSet/>
      <dgm:spPr/>
      <dgm:t>
        <a:bodyPr/>
        <a:lstStyle/>
        <a:p>
          <a:endParaRPr lang="en-US"/>
        </a:p>
      </dgm:t>
    </dgm:pt>
    <dgm:pt modelId="{94FDE404-009B-4A8A-89FE-DA3E85EEE128}" type="pres">
      <dgm:prSet presAssocID="{A9CF8A2D-A060-4B48-A7AB-55E9CA51BD84}" presName="Name0" presStyleCnt="0">
        <dgm:presLayoutVars>
          <dgm:chPref val="1"/>
          <dgm:dir/>
          <dgm:animOne val="branch"/>
          <dgm:animLvl val="lvl"/>
          <dgm:resizeHandles/>
        </dgm:presLayoutVars>
      </dgm:prSet>
      <dgm:spPr/>
    </dgm:pt>
    <dgm:pt modelId="{B85D673D-2988-4C09-905C-9E54A5AB0B7F}" type="pres">
      <dgm:prSet presAssocID="{890AD53E-EE08-414E-90EA-CE6CD66E9964}" presName="vertOne" presStyleCnt="0"/>
      <dgm:spPr/>
    </dgm:pt>
    <dgm:pt modelId="{F3B9391F-F7D8-441C-969D-BC594B87D01A}" type="pres">
      <dgm:prSet presAssocID="{890AD53E-EE08-414E-90EA-CE6CD66E9964}" presName="txOne" presStyleLbl="node0" presStyleIdx="0" presStyleCnt="1" custScaleY="60342">
        <dgm:presLayoutVars>
          <dgm:chPref val="3"/>
        </dgm:presLayoutVars>
      </dgm:prSet>
      <dgm:spPr/>
    </dgm:pt>
    <dgm:pt modelId="{6A5AC809-47CA-475E-B5AA-C8576FF410D0}" type="pres">
      <dgm:prSet presAssocID="{890AD53E-EE08-414E-90EA-CE6CD66E9964}" presName="parTransOne" presStyleCnt="0"/>
      <dgm:spPr/>
    </dgm:pt>
    <dgm:pt modelId="{846DD12A-29A2-4F53-B957-52F2695795FF}" type="pres">
      <dgm:prSet presAssocID="{890AD53E-EE08-414E-90EA-CE6CD66E9964}" presName="horzOne" presStyleCnt="0"/>
      <dgm:spPr/>
    </dgm:pt>
    <dgm:pt modelId="{64A6DEC2-C371-4B6D-8E05-E005FEB19705}" type="pres">
      <dgm:prSet presAssocID="{04D0AEDB-8732-43AC-9C91-674E1F2F2760}" presName="vertTwo" presStyleCnt="0"/>
      <dgm:spPr/>
    </dgm:pt>
    <dgm:pt modelId="{F4280AEF-786E-492A-A413-F76C21EB72A6}" type="pres">
      <dgm:prSet presAssocID="{04D0AEDB-8732-43AC-9C91-674E1F2F2760}" presName="txTwo" presStyleLbl="node2" presStyleIdx="0" presStyleCnt="4">
        <dgm:presLayoutVars>
          <dgm:chPref val="3"/>
        </dgm:presLayoutVars>
      </dgm:prSet>
      <dgm:spPr/>
    </dgm:pt>
    <dgm:pt modelId="{27CF17A5-6F2F-4467-B8BA-6EE63A72024C}" type="pres">
      <dgm:prSet presAssocID="{04D0AEDB-8732-43AC-9C91-674E1F2F2760}" presName="horzTwo" presStyleCnt="0"/>
      <dgm:spPr/>
    </dgm:pt>
    <dgm:pt modelId="{3EC50003-B50B-4487-BA8C-452CEC4943DD}" type="pres">
      <dgm:prSet presAssocID="{98870AC7-082E-4821-A4BD-7E8A49E81EBB}" presName="sibSpaceTwo" presStyleCnt="0"/>
      <dgm:spPr/>
    </dgm:pt>
    <dgm:pt modelId="{29561F74-7E98-46E5-BE51-945527FB47C2}" type="pres">
      <dgm:prSet presAssocID="{E403CD40-DFD3-42A9-995F-309413669B47}" presName="vertTwo" presStyleCnt="0"/>
      <dgm:spPr/>
    </dgm:pt>
    <dgm:pt modelId="{0F3E76CD-7ECE-4B80-9AAF-549305066CD2}" type="pres">
      <dgm:prSet presAssocID="{E403CD40-DFD3-42A9-995F-309413669B47}" presName="txTwo" presStyleLbl="node2" presStyleIdx="1" presStyleCnt="4">
        <dgm:presLayoutVars>
          <dgm:chPref val="3"/>
        </dgm:presLayoutVars>
      </dgm:prSet>
      <dgm:spPr/>
    </dgm:pt>
    <dgm:pt modelId="{602FFF1F-5357-404F-AFF5-FF91C0649FB4}" type="pres">
      <dgm:prSet presAssocID="{E403CD40-DFD3-42A9-995F-309413669B47}" presName="horzTwo" presStyleCnt="0"/>
      <dgm:spPr/>
    </dgm:pt>
    <dgm:pt modelId="{3C88149E-0925-4D66-950A-AE371200B098}" type="pres">
      <dgm:prSet presAssocID="{5F032452-2C19-4503-8BD4-BA6D0B05BFC0}" presName="sibSpaceTwo" presStyleCnt="0"/>
      <dgm:spPr/>
    </dgm:pt>
    <dgm:pt modelId="{069AFD83-8A4E-49DA-8069-510DC36CD2B4}" type="pres">
      <dgm:prSet presAssocID="{F6E392F2-E0F6-4C9F-A9C5-EC60DDDE09D2}" presName="vertTwo" presStyleCnt="0"/>
      <dgm:spPr/>
    </dgm:pt>
    <dgm:pt modelId="{3832E7DE-1674-48B5-911C-17912FB17A29}" type="pres">
      <dgm:prSet presAssocID="{F6E392F2-E0F6-4C9F-A9C5-EC60DDDE09D2}" presName="txTwo" presStyleLbl="node2" presStyleIdx="2" presStyleCnt="4">
        <dgm:presLayoutVars>
          <dgm:chPref val="3"/>
        </dgm:presLayoutVars>
      </dgm:prSet>
      <dgm:spPr/>
    </dgm:pt>
    <dgm:pt modelId="{C9C46807-3562-4FB6-8F64-4BAA387D8C3F}" type="pres">
      <dgm:prSet presAssocID="{F6E392F2-E0F6-4C9F-A9C5-EC60DDDE09D2}" presName="horzTwo" presStyleCnt="0"/>
      <dgm:spPr/>
    </dgm:pt>
    <dgm:pt modelId="{7E09779B-2698-43F1-BF88-AE1F9371FE6F}" type="pres">
      <dgm:prSet presAssocID="{2C579DE5-1909-4DF8-8399-85F7E27ED362}" presName="sibSpaceTwo" presStyleCnt="0"/>
      <dgm:spPr/>
    </dgm:pt>
    <dgm:pt modelId="{E38CBC84-9659-471F-982D-52D57BCBF03E}" type="pres">
      <dgm:prSet presAssocID="{3E1E378F-32E0-4A38-A253-24E8D1D97A9B}" presName="vertTwo" presStyleCnt="0"/>
      <dgm:spPr/>
    </dgm:pt>
    <dgm:pt modelId="{5A2DED87-D8AD-4BF1-ADC0-5765C12A2EAB}" type="pres">
      <dgm:prSet presAssocID="{3E1E378F-32E0-4A38-A253-24E8D1D97A9B}" presName="txTwo" presStyleLbl="node2" presStyleIdx="3" presStyleCnt="4">
        <dgm:presLayoutVars>
          <dgm:chPref val="3"/>
        </dgm:presLayoutVars>
      </dgm:prSet>
      <dgm:spPr/>
    </dgm:pt>
    <dgm:pt modelId="{8CFB48CF-6E9B-4151-9836-09C2A5778175}" type="pres">
      <dgm:prSet presAssocID="{3E1E378F-32E0-4A38-A253-24E8D1D97A9B}" presName="horzTwo" presStyleCnt="0"/>
      <dgm:spPr/>
    </dgm:pt>
  </dgm:ptLst>
  <dgm:cxnLst>
    <dgm:cxn modelId="{1476C712-8BB4-4649-83DA-E474138CDE24}" type="presOf" srcId="{890AD53E-EE08-414E-90EA-CE6CD66E9964}" destId="{F3B9391F-F7D8-441C-969D-BC594B87D01A}" srcOrd="0" destOrd="0" presId="urn:microsoft.com/office/officeart/2005/8/layout/hierarchy4"/>
    <dgm:cxn modelId="{19430414-EABA-4C6D-BE37-D50872AA8AF6}" type="presOf" srcId="{F6E392F2-E0F6-4C9F-A9C5-EC60DDDE09D2}" destId="{3832E7DE-1674-48B5-911C-17912FB17A29}" srcOrd="0" destOrd="0" presId="urn:microsoft.com/office/officeart/2005/8/layout/hierarchy4"/>
    <dgm:cxn modelId="{D355081F-466E-4046-8FED-FF1A24815088}" srcId="{890AD53E-EE08-414E-90EA-CE6CD66E9964}" destId="{F6E392F2-E0F6-4C9F-A9C5-EC60DDDE09D2}" srcOrd="2" destOrd="0" parTransId="{1C75A94E-F65E-466E-B077-46F98C54C6A3}" sibTransId="{2C579DE5-1909-4DF8-8399-85F7E27ED362}"/>
    <dgm:cxn modelId="{BAF3123D-A8EC-4AD7-A898-0274C8E04B48}" srcId="{890AD53E-EE08-414E-90EA-CE6CD66E9964}" destId="{04D0AEDB-8732-43AC-9C91-674E1F2F2760}" srcOrd="0" destOrd="0" parTransId="{0153F808-AD5A-4DD5-9C3C-C2C83819612A}" sibTransId="{98870AC7-082E-4821-A4BD-7E8A49E81EBB}"/>
    <dgm:cxn modelId="{CE28D561-98E8-4B32-B3CA-92B00C6EF759}" type="presOf" srcId="{E403CD40-DFD3-42A9-995F-309413669B47}" destId="{0F3E76CD-7ECE-4B80-9AAF-549305066CD2}" srcOrd="0" destOrd="0" presId="urn:microsoft.com/office/officeart/2005/8/layout/hierarchy4"/>
    <dgm:cxn modelId="{915BB67D-17E9-4D50-8C8C-7B8F2A15594B}" srcId="{890AD53E-EE08-414E-90EA-CE6CD66E9964}" destId="{3E1E378F-32E0-4A38-A253-24E8D1D97A9B}" srcOrd="3" destOrd="0" parTransId="{F7F1BC02-DFEC-45BB-81DE-8D9F16DE47B3}" sibTransId="{B77BFEF4-29EB-406D-B58B-AFA4D3D2CC9C}"/>
    <dgm:cxn modelId="{0F5E1D90-7A7F-44B8-A7B2-33E959C6470A}" srcId="{A9CF8A2D-A060-4B48-A7AB-55E9CA51BD84}" destId="{890AD53E-EE08-414E-90EA-CE6CD66E9964}" srcOrd="0" destOrd="0" parTransId="{568C9A53-F8E5-44B4-9374-6AF59F8C36FB}" sibTransId="{046C91BC-4171-4200-8BC2-B2602F7E47C2}"/>
    <dgm:cxn modelId="{489505A4-3677-47EA-B887-54817C6BAAFB}" srcId="{890AD53E-EE08-414E-90EA-CE6CD66E9964}" destId="{E403CD40-DFD3-42A9-995F-309413669B47}" srcOrd="1" destOrd="0" parTransId="{3C43EC05-A148-4E2D-BB2F-9A65F5E75C09}" sibTransId="{5F032452-2C19-4503-8BD4-BA6D0B05BFC0}"/>
    <dgm:cxn modelId="{0F0EDFE4-F12C-4498-8AF3-8031699374B9}" type="presOf" srcId="{3E1E378F-32E0-4A38-A253-24E8D1D97A9B}" destId="{5A2DED87-D8AD-4BF1-ADC0-5765C12A2EAB}" srcOrd="0" destOrd="0" presId="urn:microsoft.com/office/officeart/2005/8/layout/hierarchy4"/>
    <dgm:cxn modelId="{26157CEB-F755-40FE-BC4A-CEFA3807EE77}" type="presOf" srcId="{A9CF8A2D-A060-4B48-A7AB-55E9CA51BD84}" destId="{94FDE404-009B-4A8A-89FE-DA3E85EEE128}" srcOrd="0" destOrd="0" presId="urn:microsoft.com/office/officeart/2005/8/layout/hierarchy4"/>
    <dgm:cxn modelId="{B8B5E8F9-3E9F-4CB3-BC85-E36D7E378639}" type="presOf" srcId="{04D0AEDB-8732-43AC-9C91-674E1F2F2760}" destId="{F4280AEF-786E-492A-A413-F76C21EB72A6}" srcOrd="0" destOrd="0" presId="urn:microsoft.com/office/officeart/2005/8/layout/hierarchy4"/>
    <dgm:cxn modelId="{A81111ED-F407-45C1-96D7-B780A72612EE}" type="presParOf" srcId="{94FDE404-009B-4A8A-89FE-DA3E85EEE128}" destId="{B85D673D-2988-4C09-905C-9E54A5AB0B7F}" srcOrd="0" destOrd="0" presId="urn:microsoft.com/office/officeart/2005/8/layout/hierarchy4"/>
    <dgm:cxn modelId="{B612509E-903D-4061-BD84-8DA6EAB0C78C}" type="presParOf" srcId="{B85D673D-2988-4C09-905C-9E54A5AB0B7F}" destId="{F3B9391F-F7D8-441C-969D-BC594B87D01A}" srcOrd="0" destOrd="0" presId="urn:microsoft.com/office/officeart/2005/8/layout/hierarchy4"/>
    <dgm:cxn modelId="{B4B04EED-4566-4113-B146-AA9AE20E9662}" type="presParOf" srcId="{B85D673D-2988-4C09-905C-9E54A5AB0B7F}" destId="{6A5AC809-47CA-475E-B5AA-C8576FF410D0}" srcOrd="1" destOrd="0" presId="urn:microsoft.com/office/officeart/2005/8/layout/hierarchy4"/>
    <dgm:cxn modelId="{05BDC547-3FE3-4D4F-946C-27F92E31DBE2}" type="presParOf" srcId="{B85D673D-2988-4C09-905C-9E54A5AB0B7F}" destId="{846DD12A-29A2-4F53-B957-52F2695795FF}" srcOrd="2" destOrd="0" presId="urn:microsoft.com/office/officeart/2005/8/layout/hierarchy4"/>
    <dgm:cxn modelId="{3AB26F75-503E-4E29-91AB-4BC255FD5205}" type="presParOf" srcId="{846DD12A-29A2-4F53-B957-52F2695795FF}" destId="{64A6DEC2-C371-4B6D-8E05-E005FEB19705}" srcOrd="0" destOrd="0" presId="urn:microsoft.com/office/officeart/2005/8/layout/hierarchy4"/>
    <dgm:cxn modelId="{5409555D-4878-4863-A8C5-8818F666C780}" type="presParOf" srcId="{64A6DEC2-C371-4B6D-8E05-E005FEB19705}" destId="{F4280AEF-786E-492A-A413-F76C21EB72A6}" srcOrd="0" destOrd="0" presId="urn:microsoft.com/office/officeart/2005/8/layout/hierarchy4"/>
    <dgm:cxn modelId="{6B271CB7-7BDB-40F5-B73B-F6E1E2E2D1D6}" type="presParOf" srcId="{64A6DEC2-C371-4B6D-8E05-E005FEB19705}" destId="{27CF17A5-6F2F-4467-B8BA-6EE63A72024C}" srcOrd="1" destOrd="0" presId="urn:microsoft.com/office/officeart/2005/8/layout/hierarchy4"/>
    <dgm:cxn modelId="{33A7AF32-905B-4119-888E-3BBC86400F55}" type="presParOf" srcId="{846DD12A-29A2-4F53-B957-52F2695795FF}" destId="{3EC50003-B50B-4487-BA8C-452CEC4943DD}" srcOrd="1" destOrd="0" presId="urn:microsoft.com/office/officeart/2005/8/layout/hierarchy4"/>
    <dgm:cxn modelId="{32C7C346-7178-4F1A-9DF5-17E28B5638B1}" type="presParOf" srcId="{846DD12A-29A2-4F53-B957-52F2695795FF}" destId="{29561F74-7E98-46E5-BE51-945527FB47C2}" srcOrd="2" destOrd="0" presId="urn:microsoft.com/office/officeart/2005/8/layout/hierarchy4"/>
    <dgm:cxn modelId="{CBD8CA21-21ED-414F-8D40-ED3A8827F9C3}" type="presParOf" srcId="{29561F74-7E98-46E5-BE51-945527FB47C2}" destId="{0F3E76CD-7ECE-4B80-9AAF-549305066CD2}" srcOrd="0" destOrd="0" presId="urn:microsoft.com/office/officeart/2005/8/layout/hierarchy4"/>
    <dgm:cxn modelId="{C5D25F66-F6EB-4D6B-A81B-B6BF9EABD41A}" type="presParOf" srcId="{29561F74-7E98-46E5-BE51-945527FB47C2}" destId="{602FFF1F-5357-404F-AFF5-FF91C0649FB4}" srcOrd="1" destOrd="0" presId="urn:microsoft.com/office/officeart/2005/8/layout/hierarchy4"/>
    <dgm:cxn modelId="{008A8FEA-D248-4E52-A2EE-37C442906A01}" type="presParOf" srcId="{846DD12A-29A2-4F53-B957-52F2695795FF}" destId="{3C88149E-0925-4D66-950A-AE371200B098}" srcOrd="3" destOrd="0" presId="urn:microsoft.com/office/officeart/2005/8/layout/hierarchy4"/>
    <dgm:cxn modelId="{A16FBCFC-FA01-4D94-9D38-FA2B66AA98AF}" type="presParOf" srcId="{846DD12A-29A2-4F53-B957-52F2695795FF}" destId="{069AFD83-8A4E-49DA-8069-510DC36CD2B4}" srcOrd="4" destOrd="0" presId="urn:microsoft.com/office/officeart/2005/8/layout/hierarchy4"/>
    <dgm:cxn modelId="{CAFCAAA5-7CED-4242-84A4-59C4A75C701B}" type="presParOf" srcId="{069AFD83-8A4E-49DA-8069-510DC36CD2B4}" destId="{3832E7DE-1674-48B5-911C-17912FB17A29}" srcOrd="0" destOrd="0" presId="urn:microsoft.com/office/officeart/2005/8/layout/hierarchy4"/>
    <dgm:cxn modelId="{A20B3C24-2A8E-4A84-AC00-677F595133E2}" type="presParOf" srcId="{069AFD83-8A4E-49DA-8069-510DC36CD2B4}" destId="{C9C46807-3562-4FB6-8F64-4BAA387D8C3F}" srcOrd="1" destOrd="0" presId="urn:microsoft.com/office/officeart/2005/8/layout/hierarchy4"/>
    <dgm:cxn modelId="{C98C5D12-1685-4BB9-8731-1ADAECBA4F5E}" type="presParOf" srcId="{846DD12A-29A2-4F53-B957-52F2695795FF}" destId="{7E09779B-2698-43F1-BF88-AE1F9371FE6F}" srcOrd="5" destOrd="0" presId="urn:microsoft.com/office/officeart/2005/8/layout/hierarchy4"/>
    <dgm:cxn modelId="{E9E39436-911F-4496-92A8-454F8F1B59C5}" type="presParOf" srcId="{846DD12A-29A2-4F53-B957-52F2695795FF}" destId="{E38CBC84-9659-471F-982D-52D57BCBF03E}" srcOrd="6" destOrd="0" presId="urn:microsoft.com/office/officeart/2005/8/layout/hierarchy4"/>
    <dgm:cxn modelId="{935CDBCD-4BDB-4E58-BF1F-C413EAF47F9B}" type="presParOf" srcId="{E38CBC84-9659-471F-982D-52D57BCBF03E}" destId="{5A2DED87-D8AD-4BF1-ADC0-5765C12A2EAB}" srcOrd="0" destOrd="0" presId="urn:microsoft.com/office/officeart/2005/8/layout/hierarchy4"/>
    <dgm:cxn modelId="{5C2737E3-3351-46E9-A2BD-51C5CFC4A17B}" type="presParOf" srcId="{E38CBC84-9659-471F-982D-52D57BCBF03E}" destId="{8CFB48CF-6E9B-4151-9836-09C2A5778175}"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CF8A2D-A060-4B48-A7AB-55E9CA51BD84}"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890AD53E-EE08-414E-90EA-CE6CD66E9964}">
      <dgm:prSet phldrT="[Text]"/>
      <dgm:spPr/>
      <dgm:t>
        <a:bodyPr/>
        <a:lstStyle/>
        <a:p>
          <a:r>
            <a:rPr lang="en-US" dirty="0"/>
            <a:t>Visibility, Accountability,        and Audit</a:t>
          </a:r>
        </a:p>
      </dgm:t>
    </dgm:pt>
    <dgm:pt modelId="{568C9A53-F8E5-44B4-9374-6AF59F8C36FB}" type="parTrans" cxnId="{0F5E1D90-7A7F-44B8-A7B2-33E959C6470A}">
      <dgm:prSet/>
      <dgm:spPr/>
      <dgm:t>
        <a:bodyPr/>
        <a:lstStyle/>
        <a:p>
          <a:endParaRPr lang="en-US"/>
        </a:p>
      </dgm:t>
    </dgm:pt>
    <dgm:pt modelId="{046C91BC-4171-4200-8BC2-B2602F7E47C2}" type="sibTrans" cxnId="{0F5E1D90-7A7F-44B8-A7B2-33E959C6470A}">
      <dgm:prSet/>
      <dgm:spPr/>
      <dgm:t>
        <a:bodyPr/>
        <a:lstStyle/>
        <a:p>
          <a:endParaRPr lang="en-US"/>
        </a:p>
      </dgm:t>
    </dgm:pt>
    <dgm:pt modelId="{04D0AEDB-8732-43AC-9C91-674E1F2F2760}">
      <dgm:prSet phldrT="[Text]"/>
      <dgm:spPr/>
      <dgm:t>
        <a:bodyPr/>
        <a:lstStyle/>
        <a:p>
          <a:r>
            <a:rPr lang="en-US" dirty="0"/>
            <a:t>Security-based user view of approval process</a:t>
          </a:r>
        </a:p>
      </dgm:t>
    </dgm:pt>
    <dgm:pt modelId="{0153F808-AD5A-4DD5-9C3C-C2C83819612A}" type="parTrans" cxnId="{BAF3123D-A8EC-4AD7-A898-0274C8E04B48}">
      <dgm:prSet/>
      <dgm:spPr/>
      <dgm:t>
        <a:bodyPr/>
        <a:lstStyle/>
        <a:p>
          <a:endParaRPr lang="en-US"/>
        </a:p>
      </dgm:t>
    </dgm:pt>
    <dgm:pt modelId="{98870AC7-082E-4821-A4BD-7E8A49E81EBB}" type="sibTrans" cxnId="{BAF3123D-A8EC-4AD7-A898-0274C8E04B48}">
      <dgm:prSet/>
      <dgm:spPr/>
      <dgm:t>
        <a:bodyPr/>
        <a:lstStyle/>
        <a:p>
          <a:endParaRPr lang="en-US"/>
        </a:p>
      </dgm:t>
    </dgm:pt>
    <dgm:pt modelId="{E403CD40-DFD3-42A9-995F-309413669B47}">
      <dgm:prSet phldrT="[Text]"/>
      <dgm:spPr/>
      <dgm:t>
        <a:bodyPr/>
        <a:lstStyle/>
        <a:p>
          <a:r>
            <a:rPr lang="en-US" dirty="0"/>
            <a:t>Easily identify with whom a document is pending</a:t>
          </a:r>
        </a:p>
      </dgm:t>
    </dgm:pt>
    <dgm:pt modelId="{3C43EC05-A148-4E2D-BB2F-9A65F5E75C09}" type="parTrans" cxnId="{489505A4-3677-47EA-B887-54817C6BAAFB}">
      <dgm:prSet/>
      <dgm:spPr/>
      <dgm:t>
        <a:bodyPr/>
        <a:lstStyle/>
        <a:p>
          <a:endParaRPr lang="en-US"/>
        </a:p>
      </dgm:t>
    </dgm:pt>
    <dgm:pt modelId="{5F032452-2C19-4503-8BD4-BA6D0B05BFC0}" type="sibTrans" cxnId="{489505A4-3677-47EA-B887-54817C6BAAFB}">
      <dgm:prSet/>
      <dgm:spPr/>
      <dgm:t>
        <a:bodyPr/>
        <a:lstStyle/>
        <a:p>
          <a:endParaRPr lang="en-US"/>
        </a:p>
      </dgm:t>
    </dgm:pt>
    <dgm:pt modelId="{F6E392F2-E0F6-4C9F-A9C5-EC60DDDE09D2}">
      <dgm:prSet phldrT="[Text]"/>
      <dgm:spPr/>
      <dgm:t>
        <a:bodyPr/>
        <a:lstStyle/>
        <a:p>
          <a:r>
            <a:rPr lang="en-US" dirty="0"/>
            <a:t>Easily identify bottlenecks in approval process</a:t>
          </a:r>
        </a:p>
      </dgm:t>
    </dgm:pt>
    <dgm:pt modelId="{1C75A94E-F65E-466E-B077-46F98C54C6A3}" type="parTrans" cxnId="{D355081F-466E-4046-8FED-FF1A24815088}">
      <dgm:prSet/>
      <dgm:spPr/>
      <dgm:t>
        <a:bodyPr/>
        <a:lstStyle/>
        <a:p>
          <a:endParaRPr lang="en-US"/>
        </a:p>
      </dgm:t>
    </dgm:pt>
    <dgm:pt modelId="{2C579DE5-1909-4DF8-8399-85F7E27ED362}" type="sibTrans" cxnId="{D355081F-466E-4046-8FED-FF1A24815088}">
      <dgm:prSet/>
      <dgm:spPr/>
      <dgm:t>
        <a:bodyPr/>
        <a:lstStyle/>
        <a:p>
          <a:endParaRPr lang="en-US"/>
        </a:p>
      </dgm:t>
    </dgm:pt>
    <dgm:pt modelId="{3E1E378F-32E0-4A38-A253-24E8D1D97A9B}">
      <dgm:prSet phldrT="[Text]"/>
      <dgm:spPr/>
      <dgm:t>
        <a:bodyPr/>
        <a:lstStyle/>
        <a:p>
          <a:r>
            <a:rPr lang="en-US" dirty="0"/>
            <a:t>Enhances accountability during approval process, providing insight not possible with a paper form</a:t>
          </a:r>
        </a:p>
      </dgm:t>
    </dgm:pt>
    <dgm:pt modelId="{F7F1BC02-DFEC-45BB-81DE-8D9F16DE47B3}" type="parTrans" cxnId="{915BB67D-17E9-4D50-8C8C-7B8F2A15594B}">
      <dgm:prSet/>
      <dgm:spPr/>
      <dgm:t>
        <a:bodyPr/>
        <a:lstStyle/>
        <a:p>
          <a:endParaRPr lang="en-US"/>
        </a:p>
      </dgm:t>
    </dgm:pt>
    <dgm:pt modelId="{B77BFEF4-29EB-406D-B58B-AFA4D3D2CC9C}" type="sibTrans" cxnId="{915BB67D-17E9-4D50-8C8C-7B8F2A15594B}">
      <dgm:prSet/>
      <dgm:spPr/>
      <dgm:t>
        <a:bodyPr/>
        <a:lstStyle/>
        <a:p>
          <a:endParaRPr lang="en-US"/>
        </a:p>
      </dgm:t>
    </dgm:pt>
    <dgm:pt modelId="{94FDE404-009B-4A8A-89FE-DA3E85EEE128}" type="pres">
      <dgm:prSet presAssocID="{A9CF8A2D-A060-4B48-A7AB-55E9CA51BD84}" presName="Name0" presStyleCnt="0">
        <dgm:presLayoutVars>
          <dgm:chPref val="1"/>
          <dgm:dir/>
          <dgm:animOne val="branch"/>
          <dgm:animLvl val="lvl"/>
          <dgm:resizeHandles/>
        </dgm:presLayoutVars>
      </dgm:prSet>
      <dgm:spPr/>
    </dgm:pt>
    <dgm:pt modelId="{B85D673D-2988-4C09-905C-9E54A5AB0B7F}" type="pres">
      <dgm:prSet presAssocID="{890AD53E-EE08-414E-90EA-CE6CD66E9964}" presName="vertOne" presStyleCnt="0"/>
      <dgm:spPr/>
    </dgm:pt>
    <dgm:pt modelId="{F3B9391F-F7D8-441C-969D-BC594B87D01A}" type="pres">
      <dgm:prSet presAssocID="{890AD53E-EE08-414E-90EA-CE6CD66E9964}" presName="txOne" presStyleLbl="node0" presStyleIdx="0" presStyleCnt="1" custScaleY="62077">
        <dgm:presLayoutVars>
          <dgm:chPref val="3"/>
        </dgm:presLayoutVars>
      </dgm:prSet>
      <dgm:spPr/>
    </dgm:pt>
    <dgm:pt modelId="{6A5AC809-47CA-475E-B5AA-C8576FF410D0}" type="pres">
      <dgm:prSet presAssocID="{890AD53E-EE08-414E-90EA-CE6CD66E9964}" presName="parTransOne" presStyleCnt="0"/>
      <dgm:spPr/>
    </dgm:pt>
    <dgm:pt modelId="{846DD12A-29A2-4F53-B957-52F2695795FF}" type="pres">
      <dgm:prSet presAssocID="{890AD53E-EE08-414E-90EA-CE6CD66E9964}" presName="horzOne" presStyleCnt="0"/>
      <dgm:spPr/>
    </dgm:pt>
    <dgm:pt modelId="{64A6DEC2-C371-4B6D-8E05-E005FEB19705}" type="pres">
      <dgm:prSet presAssocID="{04D0AEDB-8732-43AC-9C91-674E1F2F2760}" presName="vertTwo" presStyleCnt="0"/>
      <dgm:spPr/>
    </dgm:pt>
    <dgm:pt modelId="{F4280AEF-786E-492A-A413-F76C21EB72A6}" type="pres">
      <dgm:prSet presAssocID="{04D0AEDB-8732-43AC-9C91-674E1F2F2760}" presName="txTwo" presStyleLbl="node2" presStyleIdx="0" presStyleCnt="4">
        <dgm:presLayoutVars>
          <dgm:chPref val="3"/>
        </dgm:presLayoutVars>
      </dgm:prSet>
      <dgm:spPr/>
    </dgm:pt>
    <dgm:pt modelId="{27CF17A5-6F2F-4467-B8BA-6EE63A72024C}" type="pres">
      <dgm:prSet presAssocID="{04D0AEDB-8732-43AC-9C91-674E1F2F2760}" presName="horzTwo" presStyleCnt="0"/>
      <dgm:spPr/>
    </dgm:pt>
    <dgm:pt modelId="{3EC50003-B50B-4487-BA8C-452CEC4943DD}" type="pres">
      <dgm:prSet presAssocID="{98870AC7-082E-4821-A4BD-7E8A49E81EBB}" presName="sibSpaceTwo" presStyleCnt="0"/>
      <dgm:spPr/>
    </dgm:pt>
    <dgm:pt modelId="{29561F74-7E98-46E5-BE51-945527FB47C2}" type="pres">
      <dgm:prSet presAssocID="{E403CD40-DFD3-42A9-995F-309413669B47}" presName="vertTwo" presStyleCnt="0"/>
      <dgm:spPr/>
    </dgm:pt>
    <dgm:pt modelId="{0F3E76CD-7ECE-4B80-9AAF-549305066CD2}" type="pres">
      <dgm:prSet presAssocID="{E403CD40-DFD3-42A9-995F-309413669B47}" presName="txTwo" presStyleLbl="node2" presStyleIdx="1" presStyleCnt="4">
        <dgm:presLayoutVars>
          <dgm:chPref val="3"/>
        </dgm:presLayoutVars>
      </dgm:prSet>
      <dgm:spPr/>
    </dgm:pt>
    <dgm:pt modelId="{602FFF1F-5357-404F-AFF5-FF91C0649FB4}" type="pres">
      <dgm:prSet presAssocID="{E403CD40-DFD3-42A9-995F-309413669B47}" presName="horzTwo" presStyleCnt="0"/>
      <dgm:spPr/>
    </dgm:pt>
    <dgm:pt modelId="{3C88149E-0925-4D66-950A-AE371200B098}" type="pres">
      <dgm:prSet presAssocID="{5F032452-2C19-4503-8BD4-BA6D0B05BFC0}" presName="sibSpaceTwo" presStyleCnt="0"/>
      <dgm:spPr/>
    </dgm:pt>
    <dgm:pt modelId="{069AFD83-8A4E-49DA-8069-510DC36CD2B4}" type="pres">
      <dgm:prSet presAssocID="{F6E392F2-E0F6-4C9F-A9C5-EC60DDDE09D2}" presName="vertTwo" presStyleCnt="0"/>
      <dgm:spPr/>
    </dgm:pt>
    <dgm:pt modelId="{3832E7DE-1674-48B5-911C-17912FB17A29}" type="pres">
      <dgm:prSet presAssocID="{F6E392F2-E0F6-4C9F-A9C5-EC60DDDE09D2}" presName="txTwo" presStyleLbl="node2" presStyleIdx="2" presStyleCnt="4">
        <dgm:presLayoutVars>
          <dgm:chPref val="3"/>
        </dgm:presLayoutVars>
      </dgm:prSet>
      <dgm:spPr/>
    </dgm:pt>
    <dgm:pt modelId="{C9C46807-3562-4FB6-8F64-4BAA387D8C3F}" type="pres">
      <dgm:prSet presAssocID="{F6E392F2-E0F6-4C9F-A9C5-EC60DDDE09D2}" presName="horzTwo" presStyleCnt="0"/>
      <dgm:spPr/>
    </dgm:pt>
    <dgm:pt modelId="{7E09779B-2698-43F1-BF88-AE1F9371FE6F}" type="pres">
      <dgm:prSet presAssocID="{2C579DE5-1909-4DF8-8399-85F7E27ED362}" presName="sibSpaceTwo" presStyleCnt="0"/>
      <dgm:spPr/>
    </dgm:pt>
    <dgm:pt modelId="{E38CBC84-9659-471F-982D-52D57BCBF03E}" type="pres">
      <dgm:prSet presAssocID="{3E1E378F-32E0-4A38-A253-24E8D1D97A9B}" presName="vertTwo" presStyleCnt="0"/>
      <dgm:spPr/>
    </dgm:pt>
    <dgm:pt modelId="{5A2DED87-D8AD-4BF1-ADC0-5765C12A2EAB}" type="pres">
      <dgm:prSet presAssocID="{3E1E378F-32E0-4A38-A253-24E8D1D97A9B}" presName="txTwo" presStyleLbl="node2" presStyleIdx="3" presStyleCnt="4">
        <dgm:presLayoutVars>
          <dgm:chPref val="3"/>
        </dgm:presLayoutVars>
      </dgm:prSet>
      <dgm:spPr/>
    </dgm:pt>
    <dgm:pt modelId="{8CFB48CF-6E9B-4151-9836-09C2A5778175}" type="pres">
      <dgm:prSet presAssocID="{3E1E378F-32E0-4A38-A253-24E8D1D97A9B}" presName="horzTwo" presStyleCnt="0"/>
      <dgm:spPr/>
    </dgm:pt>
  </dgm:ptLst>
  <dgm:cxnLst>
    <dgm:cxn modelId="{DC4BBE06-9089-4DDD-BE42-B6E3D03AE335}" type="presOf" srcId="{3E1E378F-32E0-4A38-A253-24E8D1D97A9B}" destId="{5A2DED87-D8AD-4BF1-ADC0-5765C12A2EAB}" srcOrd="0" destOrd="0" presId="urn:microsoft.com/office/officeart/2005/8/layout/hierarchy4"/>
    <dgm:cxn modelId="{D355081F-466E-4046-8FED-FF1A24815088}" srcId="{890AD53E-EE08-414E-90EA-CE6CD66E9964}" destId="{F6E392F2-E0F6-4C9F-A9C5-EC60DDDE09D2}" srcOrd="2" destOrd="0" parTransId="{1C75A94E-F65E-466E-B077-46F98C54C6A3}" sibTransId="{2C579DE5-1909-4DF8-8399-85F7E27ED362}"/>
    <dgm:cxn modelId="{AD723934-DF49-49C0-AFD0-FB31E2313874}" type="presOf" srcId="{F6E392F2-E0F6-4C9F-A9C5-EC60DDDE09D2}" destId="{3832E7DE-1674-48B5-911C-17912FB17A29}" srcOrd="0" destOrd="0" presId="urn:microsoft.com/office/officeart/2005/8/layout/hierarchy4"/>
    <dgm:cxn modelId="{BAF3123D-A8EC-4AD7-A898-0274C8E04B48}" srcId="{890AD53E-EE08-414E-90EA-CE6CD66E9964}" destId="{04D0AEDB-8732-43AC-9C91-674E1F2F2760}" srcOrd="0" destOrd="0" parTransId="{0153F808-AD5A-4DD5-9C3C-C2C83819612A}" sibTransId="{98870AC7-082E-4821-A4BD-7E8A49E81EBB}"/>
    <dgm:cxn modelId="{6F0B6167-B85A-4C02-9D68-D4E4A44B1014}" type="presOf" srcId="{E403CD40-DFD3-42A9-995F-309413669B47}" destId="{0F3E76CD-7ECE-4B80-9AAF-549305066CD2}" srcOrd="0" destOrd="0" presId="urn:microsoft.com/office/officeart/2005/8/layout/hierarchy4"/>
    <dgm:cxn modelId="{915BB67D-17E9-4D50-8C8C-7B8F2A15594B}" srcId="{890AD53E-EE08-414E-90EA-CE6CD66E9964}" destId="{3E1E378F-32E0-4A38-A253-24E8D1D97A9B}" srcOrd="3" destOrd="0" parTransId="{F7F1BC02-DFEC-45BB-81DE-8D9F16DE47B3}" sibTransId="{B77BFEF4-29EB-406D-B58B-AFA4D3D2CC9C}"/>
    <dgm:cxn modelId="{5E362E86-F649-4E8C-82C8-AC635A9DCE1F}" type="presOf" srcId="{890AD53E-EE08-414E-90EA-CE6CD66E9964}" destId="{F3B9391F-F7D8-441C-969D-BC594B87D01A}" srcOrd="0" destOrd="0" presId="urn:microsoft.com/office/officeart/2005/8/layout/hierarchy4"/>
    <dgm:cxn modelId="{0F5E1D90-7A7F-44B8-A7B2-33E959C6470A}" srcId="{A9CF8A2D-A060-4B48-A7AB-55E9CA51BD84}" destId="{890AD53E-EE08-414E-90EA-CE6CD66E9964}" srcOrd="0" destOrd="0" parTransId="{568C9A53-F8E5-44B4-9374-6AF59F8C36FB}" sibTransId="{046C91BC-4171-4200-8BC2-B2602F7E47C2}"/>
    <dgm:cxn modelId="{69DB979D-B6D0-43A8-A0E3-07D6DA8B5957}" type="presOf" srcId="{04D0AEDB-8732-43AC-9C91-674E1F2F2760}" destId="{F4280AEF-786E-492A-A413-F76C21EB72A6}" srcOrd="0" destOrd="0" presId="urn:microsoft.com/office/officeart/2005/8/layout/hierarchy4"/>
    <dgm:cxn modelId="{489505A4-3677-47EA-B887-54817C6BAAFB}" srcId="{890AD53E-EE08-414E-90EA-CE6CD66E9964}" destId="{E403CD40-DFD3-42A9-995F-309413669B47}" srcOrd="1" destOrd="0" parTransId="{3C43EC05-A148-4E2D-BB2F-9A65F5E75C09}" sibTransId="{5F032452-2C19-4503-8BD4-BA6D0B05BFC0}"/>
    <dgm:cxn modelId="{F150D9B7-0763-4FF9-99ED-39A21505DD98}" type="presOf" srcId="{A9CF8A2D-A060-4B48-A7AB-55E9CA51BD84}" destId="{94FDE404-009B-4A8A-89FE-DA3E85EEE128}" srcOrd="0" destOrd="0" presId="urn:microsoft.com/office/officeart/2005/8/layout/hierarchy4"/>
    <dgm:cxn modelId="{37C2CCB6-A184-4F69-BE28-57ADAFB148C5}" type="presParOf" srcId="{94FDE404-009B-4A8A-89FE-DA3E85EEE128}" destId="{B85D673D-2988-4C09-905C-9E54A5AB0B7F}" srcOrd="0" destOrd="0" presId="urn:microsoft.com/office/officeart/2005/8/layout/hierarchy4"/>
    <dgm:cxn modelId="{9B3E2BD3-F8BB-4464-A397-7EFD6DC8071A}" type="presParOf" srcId="{B85D673D-2988-4C09-905C-9E54A5AB0B7F}" destId="{F3B9391F-F7D8-441C-969D-BC594B87D01A}" srcOrd="0" destOrd="0" presId="urn:microsoft.com/office/officeart/2005/8/layout/hierarchy4"/>
    <dgm:cxn modelId="{7BC81891-9D77-4454-9D61-330DE67E9866}" type="presParOf" srcId="{B85D673D-2988-4C09-905C-9E54A5AB0B7F}" destId="{6A5AC809-47CA-475E-B5AA-C8576FF410D0}" srcOrd="1" destOrd="0" presId="urn:microsoft.com/office/officeart/2005/8/layout/hierarchy4"/>
    <dgm:cxn modelId="{7E4B782D-8AAB-4959-BD59-B74B6CBD52DC}" type="presParOf" srcId="{B85D673D-2988-4C09-905C-9E54A5AB0B7F}" destId="{846DD12A-29A2-4F53-B957-52F2695795FF}" srcOrd="2" destOrd="0" presId="urn:microsoft.com/office/officeart/2005/8/layout/hierarchy4"/>
    <dgm:cxn modelId="{8B456CEB-11A6-4666-96E7-D91D0894E69D}" type="presParOf" srcId="{846DD12A-29A2-4F53-B957-52F2695795FF}" destId="{64A6DEC2-C371-4B6D-8E05-E005FEB19705}" srcOrd="0" destOrd="0" presId="urn:microsoft.com/office/officeart/2005/8/layout/hierarchy4"/>
    <dgm:cxn modelId="{247347B2-F825-45D6-BBAD-11FB2D1FEDF6}" type="presParOf" srcId="{64A6DEC2-C371-4B6D-8E05-E005FEB19705}" destId="{F4280AEF-786E-492A-A413-F76C21EB72A6}" srcOrd="0" destOrd="0" presId="urn:microsoft.com/office/officeart/2005/8/layout/hierarchy4"/>
    <dgm:cxn modelId="{EB92FEE4-1004-4619-AB17-56F22E89FAFE}" type="presParOf" srcId="{64A6DEC2-C371-4B6D-8E05-E005FEB19705}" destId="{27CF17A5-6F2F-4467-B8BA-6EE63A72024C}" srcOrd="1" destOrd="0" presId="urn:microsoft.com/office/officeart/2005/8/layout/hierarchy4"/>
    <dgm:cxn modelId="{B82E7A89-A935-45BA-A7FC-FCC688557F3C}" type="presParOf" srcId="{846DD12A-29A2-4F53-B957-52F2695795FF}" destId="{3EC50003-B50B-4487-BA8C-452CEC4943DD}" srcOrd="1" destOrd="0" presId="urn:microsoft.com/office/officeart/2005/8/layout/hierarchy4"/>
    <dgm:cxn modelId="{17C36247-EAF4-4275-87F7-D3A3D58A2C89}" type="presParOf" srcId="{846DD12A-29A2-4F53-B957-52F2695795FF}" destId="{29561F74-7E98-46E5-BE51-945527FB47C2}" srcOrd="2" destOrd="0" presId="urn:microsoft.com/office/officeart/2005/8/layout/hierarchy4"/>
    <dgm:cxn modelId="{F2B4C11B-0799-4B33-B79E-9E651E9980E6}" type="presParOf" srcId="{29561F74-7E98-46E5-BE51-945527FB47C2}" destId="{0F3E76CD-7ECE-4B80-9AAF-549305066CD2}" srcOrd="0" destOrd="0" presId="urn:microsoft.com/office/officeart/2005/8/layout/hierarchy4"/>
    <dgm:cxn modelId="{9812280C-3973-45B2-B4CD-8AB143A1D844}" type="presParOf" srcId="{29561F74-7E98-46E5-BE51-945527FB47C2}" destId="{602FFF1F-5357-404F-AFF5-FF91C0649FB4}" srcOrd="1" destOrd="0" presId="urn:microsoft.com/office/officeart/2005/8/layout/hierarchy4"/>
    <dgm:cxn modelId="{6EB2C88A-EDDB-4463-B500-571BFBED2F88}" type="presParOf" srcId="{846DD12A-29A2-4F53-B957-52F2695795FF}" destId="{3C88149E-0925-4D66-950A-AE371200B098}" srcOrd="3" destOrd="0" presId="urn:microsoft.com/office/officeart/2005/8/layout/hierarchy4"/>
    <dgm:cxn modelId="{06AAD146-B01E-450A-A802-0E971496B089}" type="presParOf" srcId="{846DD12A-29A2-4F53-B957-52F2695795FF}" destId="{069AFD83-8A4E-49DA-8069-510DC36CD2B4}" srcOrd="4" destOrd="0" presId="urn:microsoft.com/office/officeart/2005/8/layout/hierarchy4"/>
    <dgm:cxn modelId="{1264443A-2B12-4BB3-859C-AE0D5159C007}" type="presParOf" srcId="{069AFD83-8A4E-49DA-8069-510DC36CD2B4}" destId="{3832E7DE-1674-48B5-911C-17912FB17A29}" srcOrd="0" destOrd="0" presId="urn:microsoft.com/office/officeart/2005/8/layout/hierarchy4"/>
    <dgm:cxn modelId="{91BECB31-2B61-4B8C-9EDA-5ADB890A1ADE}" type="presParOf" srcId="{069AFD83-8A4E-49DA-8069-510DC36CD2B4}" destId="{C9C46807-3562-4FB6-8F64-4BAA387D8C3F}" srcOrd="1" destOrd="0" presId="urn:microsoft.com/office/officeart/2005/8/layout/hierarchy4"/>
    <dgm:cxn modelId="{E8848C41-F136-4147-A42A-F17179DF961B}" type="presParOf" srcId="{846DD12A-29A2-4F53-B957-52F2695795FF}" destId="{7E09779B-2698-43F1-BF88-AE1F9371FE6F}" srcOrd="5" destOrd="0" presId="urn:microsoft.com/office/officeart/2005/8/layout/hierarchy4"/>
    <dgm:cxn modelId="{999E82B9-4BA4-4498-B9A2-38C03070B206}" type="presParOf" srcId="{846DD12A-29A2-4F53-B957-52F2695795FF}" destId="{E38CBC84-9659-471F-982D-52D57BCBF03E}" srcOrd="6" destOrd="0" presId="urn:microsoft.com/office/officeart/2005/8/layout/hierarchy4"/>
    <dgm:cxn modelId="{C31C08EB-4BAF-4B28-AFA8-01406D67EE1E}" type="presParOf" srcId="{E38CBC84-9659-471F-982D-52D57BCBF03E}" destId="{5A2DED87-D8AD-4BF1-ADC0-5765C12A2EAB}" srcOrd="0" destOrd="0" presId="urn:microsoft.com/office/officeart/2005/8/layout/hierarchy4"/>
    <dgm:cxn modelId="{A33B0876-4473-483C-8F02-F4EEAF4F1BE0}" type="presParOf" srcId="{E38CBC84-9659-471F-982D-52D57BCBF03E}" destId="{8CFB48CF-6E9B-4151-9836-09C2A5778175}"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E713D4-FAC4-471C-93E9-952C87679601}"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EFDC1A97-596B-4F14-A814-5C7005485EAA}">
      <dgm:prSet phldrT="[Text]"/>
      <dgm:spPr/>
      <dgm:t>
        <a:bodyPr/>
        <a:lstStyle/>
        <a:p>
          <a:r>
            <a:rPr lang="en-US" dirty="0" err="1"/>
            <a:t>ePAF</a:t>
          </a:r>
          <a:r>
            <a:rPr lang="en-US" dirty="0"/>
            <a:t> Stats</a:t>
          </a:r>
        </a:p>
      </dgm:t>
    </dgm:pt>
    <dgm:pt modelId="{1DFF5917-872A-4326-B386-8791072213A5}" type="parTrans" cxnId="{8EE37293-0188-4078-8C09-DB72164EC13F}">
      <dgm:prSet/>
      <dgm:spPr/>
      <dgm:t>
        <a:bodyPr/>
        <a:lstStyle/>
        <a:p>
          <a:endParaRPr lang="en-US"/>
        </a:p>
      </dgm:t>
    </dgm:pt>
    <dgm:pt modelId="{0245390D-4C7C-4869-9CBB-F0E2C341C404}" type="sibTrans" cxnId="{8EE37293-0188-4078-8C09-DB72164EC13F}">
      <dgm:prSet/>
      <dgm:spPr/>
      <dgm:t>
        <a:bodyPr/>
        <a:lstStyle/>
        <a:p>
          <a:endParaRPr lang="en-US"/>
        </a:p>
      </dgm:t>
    </dgm:pt>
    <dgm:pt modelId="{292C81A2-B2E0-4636-9946-D6930DEDC665}">
      <dgm:prSet phldrT="[Text]" custT="1"/>
      <dgm:spPr/>
      <dgm:t>
        <a:bodyPr anchor="ctr"/>
        <a:lstStyle/>
        <a:p>
          <a:pPr marL="228600" indent="-228600"/>
          <a:r>
            <a:rPr lang="en-US" sz="1200" kern="1200" dirty="0">
              <a:solidFill>
                <a:prstClr val="black">
                  <a:hueOff val="0"/>
                  <a:satOff val="0"/>
                  <a:lumOff val="0"/>
                  <a:alphaOff val="0"/>
                </a:prstClr>
              </a:solidFill>
              <a:latin typeface="Century Gothic" panose="020F0302020204030204"/>
              <a:ea typeface="+mn-ea"/>
              <a:cs typeface="+mn-cs"/>
            </a:rPr>
            <a:t>More than 95,000 forms have been completed since going live June 2015</a:t>
          </a:r>
        </a:p>
      </dgm:t>
    </dgm:pt>
    <dgm:pt modelId="{D734B001-8B3C-4356-910D-AF43D27A61EA}" type="parTrans" cxnId="{48C3C834-3FDA-40DD-B322-0A202E0C66AC}">
      <dgm:prSet/>
      <dgm:spPr/>
      <dgm:t>
        <a:bodyPr/>
        <a:lstStyle/>
        <a:p>
          <a:endParaRPr lang="en-US"/>
        </a:p>
      </dgm:t>
    </dgm:pt>
    <dgm:pt modelId="{AC89328E-87A9-4E29-9CF2-0753311ABB89}" type="sibTrans" cxnId="{48C3C834-3FDA-40DD-B322-0A202E0C66AC}">
      <dgm:prSet/>
      <dgm:spPr/>
      <dgm:t>
        <a:bodyPr/>
        <a:lstStyle/>
        <a:p>
          <a:endParaRPr lang="en-US"/>
        </a:p>
      </dgm:t>
    </dgm:pt>
    <dgm:pt modelId="{770B99E3-1B35-41CC-9736-296AA3EEC538}">
      <dgm:prSet phldrT="[Text]" custT="1"/>
      <dgm:spPr/>
      <dgm:t>
        <a:bodyPr anchor="ctr"/>
        <a:lstStyle/>
        <a:p>
          <a:pPr marL="228600" indent="-228600"/>
          <a:r>
            <a:rPr lang="en-US" sz="1200" kern="1200" dirty="0">
              <a:solidFill>
                <a:prstClr val="black">
                  <a:hueOff val="0"/>
                  <a:satOff val="0"/>
                  <a:lumOff val="0"/>
                  <a:alphaOff val="0"/>
                </a:prstClr>
              </a:solidFill>
              <a:latin typeface="Century Gothic" panose="020F0302020204030204"/>
              <a:ea typeface="+mn-ea"/>
              <a:cs typeface="+mn-cs"/>
            </a:rPr>
            <a:t>April 2018: Agencies completed 2,850 transactions with average 4.6 days to approve; DOHR </a:t>
          </a:r>
          <a:r>
            <a:rPr lang="en-US" sz="1200" kern="1200" dirty="0"/>
            <a:t>averaged 1.6 days</a:t>
          </a:r>
        </a:p>
      </dgm:t>
    </dgm:pt>
    <dgm:pt modelId="{CF846A65-4E33-4978-B6AE-DE94A1F4F376}" type="parTrans" cxnId="{4D5DB4CD-35C6-4AC1-92B9-1129B9AAEF34}">
      <dgm:prSet/>
      <dgm:spPr/>
      <dgm:t>
        <a:bodyPr/>
        <a:lstStyle/>
        <a:p>
          <a:endParaRPr lang="en-US"/>
        </a:p>
      </dgm:t>
    </dgm:pt>
    <dgm:pt modelId="{FEC3CFC1-D12E-4C97-9670-CF5F98F5E059}" type="sibTrans" cxnId="{4D5DB4CD-35C6-4AC1-92B9-1129B9AAEF34}">
      <dgm:prSet/>
      <dgm:spPr/>
      <dgm:t>
        <a:bodyPr/>
        <a:lstStyle/>
        <a:p>
          <a:endParaRPr lang="en-US"/>
        </a:p>
      </dgm:t>
    </dgm:pt>
    <dgm:pt modelId="{F7D4A041-BC71-4A39-8290-D1AD84EA8473}">
      <dgm:prSet phldrT="[Text]"/>
      <dgm:spPr/>
      <dgm:t>
        <a:bodyPr/>
        <a:lstStyle/>
        <a:p>
          <a:r>
            <a:rPr lang="en-US" dirty="0" err="1"/>
            <a:t>eBAF</a:t>
          </a:r>
          <a:r>
            <a:rPr lang="en-US" dirty="0"/>
            <a:t> Stats</a:t>
          </a:r>
        </a:p>
      </dgm:t>
    </dgm:pt>
    <dgm:pt modelId="{8DF8F156-F895-4F30-8B0C-C7F9BF68633B}" type="parTrans" cxnId="{461668FC-05E8-4B7B-96C2-1B3AB9C62D62}">
      <dgm:prSet/>
      <dgm:spPr/>
      <dgm:t>
        <a:bodyPr/>
        <a:lstStyle/>
        <a:p>
          <a:endParaRPr lang="en-US"/>
        </a:p>
      </dgm:t>
    </dgm:pt>
    <dgm:pt modelId="{18819F03-57A0-4774-89D5-C3C35A58E5F3}" type="sibTrans" cxnId="{461668FC-05E8-4B7B-96C2-1B3AB9C62D62}">
      <dgm:prSet/>
      <dgm:spPr/>
      <dgm:t>
        <a:bodyPr/>
        <a:lstStyle/>
        <a:p>
          <a:endParaRPr lang="en-US"/>
        </a:p>
      </dgm:t>
    </dgm:pt>
    <dgm:pt modelId="{B52A8991-C377-48F0-BAE7-98140F036D07}">
      <dgm:prSet phldrT="[Text]"/>
      <dgm:spPr/>
      <dgm:t>
        <a:bodyPr anchor="ctr"/>
        <a:lstStyle/>
        <a:p>
          <a:pPr marL="228600" indent="-228600"/>
          <a:r>
            <a:rPr lang="en-US" dirty="0"/>
            <a:t>Currently processes a day’s worth of enrollments in an hour</a:t>
          </a:r>
        </a:p>
      </dgm:t>
    </dgm:pt>
    <dgm:pt modelId="{58EEE278-555D-4CF3-9B64-9F5F8DC09AA9}" type="parTrans" cxnId="{FEB24DC0-64B1-4DAE-BC77-AB847728D0E4}">
      <dgm:prSet/>
      <dgm:spPr/>
      <dgm:t>
        <a:bodyPr/>
        <a:lstStyle/>
        <a:p>
          <a:endParaRPr lang="en-US"/>
        </a:p>
      </dgm:t>
    </dgm:pt>
    <dgm:pt modelId="{F3F49F41-0014-4978-986C-323F02301F25}" type="sibTrans" cxnId="{FEB24DC0-64B1-4DAE-BC77-AB847728D0E4}">
      <dgm:prSet/>
      <dgm:spPr/>
      <dgm:t>
        <a:bodyPr/>
        <a:lstStyle/>
        <a:p>
          <a:endParaRPr lang="en-US"/>
        </a:p>
      </dgm:t>
    </dgm:pt>
    <dgm:pt modelId="{808F37D4-475D-4E5B-B191-9D56C9857004}">
      <dgm:prSet phldrT="[Text]"/>
      <dgm:spPr/>
      <dgm:t>
        <a:bodyPr/>
        <a:lstStyle/>
        <a:p>
          <a:r>
            <a:rPr lang="en-US" dirty="0" err="1"/>
            <a:t>ePCR</a:t>
          </a:r>
          <a:r>
            <a:rPr lang="en-US" dirty="0"/>
            <a:t> Stats</a:t>
          </a:r>
        </a:p>
      </dgm:t>
    </dgm:pt>
    <dgm:pt modelId="{126F6C6A-BD44-43CE-9367-64D9524AF110}" type="parTrans" cxnId="{A13F3DDE-643F-4DE1-97BD-8A3FCCEC39A6}">
      <dgm:prSet/>
      <dgm:spPr/>
      <dgm:t>
        <a:bodyPr/>
        <a:lstStyle/>
        <a:p>
          <a:endParaRPr lang="en-US"/>
        </a:p>
      </dgm:t>
    </dgm:pt>
    <dgm:pt modelId="{658EBB7E-7948-44C3-BEB1-560EC7D47B88}" type="sibTrans" cxnId="{A13F3DDE-643F-4DE1-97BD-8A3FCCEC39A6}">
      <dgm:prSet/>
      <dgm:spPr/>
      <dgm:t>
        <a:bodyPr/>
        <a:lstStyle/>
        <a:p>
          <a:endParaRPr lang="en-US"/>
        </a:p>
      </dgm:t>
    </dgm:pt>
    <dgm:pt modelId="{121509C6-6C28-4555-B6C2-D72A5268F8D4}">
      <dgm:prSet phldrT="[Text]"/>
      <dgm:spPr/>
      <dgm:t>
        <a:bodyPr anchor="ctr"/>
        <a:lstStyle/>
        <a:p>
          <a:pPr marL="228600" indent="-228600"/>
          <a:r>
            <a:rPr lang="en-US" dirty="0"/>
            <a:t>More than 3,500 forms completed.</a:t>
          </a:r>
        </a:p>
      </dgm:t>
    </dgm:pt>
    <dgm:pt modelId="{50358FE6-2381-47DC-B391-D7D3433A2F29}" type="parTrans" cxnId="{2765D031-612D-47F0-BB25-D4E1DB1C51AB}">
      <dgm:prSet/>
      <dgm:spPr/>
      <dgm:t>
        <a:bodyPr/>
        <a:lstStyle/>
        <a:p>
          <a:endParaRPr lang="en-US"/>
        </a:p>
      </dgm:t>
    </dgm:pt>
    <dgm:pt modelId="{68400AA7-5494-474E-A441-9B01B221E993}" type="sibTrans" cxnId="{2765D031-612D-47F0-BB25-D4E1DB1C51AB}">
      <dgm:prSet/>
      <dgm:spPr/>
      <dgm:t>
        <a:bodyPr/>
        <a:lstStyle/>
        <a:p>
          <a:endParaRPr lang="en-US"/>
        </a:p>
      </dgm:t>
    </dgm:pt>
    <dgm:pt modelId="{34BF13BE-B232-46ED-8935-F6100185C939}">
      <dgm:prSet phldrT="[Text]"/>
      <dgm:spPr/>
      <dgm:t>
        <a:bodyPr/>
        <a:lstStyle/>
        <a:p>
          <a:r>
            <a:rPr lang="en-US" dirty="0"/>
            <a:t>AWS Stats</a:t>
          </a:r>
        </a:p>
      </dgm:t>
    </dgm:pt>
    <dgm:pt modelId="{4597289D-1339-4280-B022-9CE415C93AE0}" type="parTrans" cxnId="{B961F2D3-9359-4967-944C-5EF26CE71D6A}">
      <dgm:prSet/>
      <dgm:spPr/>
      <dgm:t>
        <a:bodyPr/>
        <a:lstStyle/>
        <a:p>
          <a:endParaRPr lang="en-US"/>
        </a:p>
      </dgm:t>
    </dgm:pt>
    <dgm:pt modelId="{414E035F-024C-4390-8F40-330E5757C678}" type="sibTrans" cxnId="{B961F2D3-9359-4967-944C-5EF26CE71D6A}">
      <dgm:prSet/>
      <dgm:spPr/>
      <dgm:t>
        <a:bodyPr/>
        <a:lstStyle/>
        <a:p>
          <a:endParaRPr lang="en-US"/>
        </a:p>
      </dgm:t>
    </dgm:pt>
    <dgm:pt modelId="{20E8F7C4-093F-436E-B01F-9FDB2935A75A}">
      <dgm:prSet/>
      <dgm:spPr/>
      <dgm:t>
        <a:bodyPr anchor="ctr"/>
        <a:lstStyle/>
        <a:p>
          <a:pPr marL="228600" indent="-228600"/>
          <a:r>
            <a:rPr lang="en-US" dirty="0"/>
            <a:t>Since March 2017 nearly 5,000 AWS have been initiated .</a:t>
          </a:r>
        </a:p>
      </dgm:t>
    </dgm:pt>
    <dgm:pt modelId="{008EBEE9-E9A3-4CEF-A201-93FDBB9B0AFA}" type="parTrans" cxnId="{C569E138-9046-4922-9201-D42B431A19DB}">
      <dgm:prSet/>
      <dgm:spPr/>
      <dgm:t>
        <a:bodyPr/>
        <a:lstStyle/>
        <a:p>
          <a:endParaRPr lang="en-US"/>
        </a:p>
      </dgm:t>
    </dgm:pt>
    <dgm:pt modelId="{4C275FD8-7F00-46ED-B290-57F98E7F19CD}" type="sibTrans" cxnId="{C569E138-9046-4922-9201-D42B431A19DB}">
      <dgm:prSet/>
      <dgm:spPr/>
      <dgm:t>
        <a:bodyPr/>
        <a:lstStyle/>
        <a:p>
          <a:endParaRPr lang="en-US"/>
        </a:p>
      </dgm:t>
    </dgm:pt>
    <dgm:pt modelId="{CE6D9CF4-AE3C-4C7C-8273-4C095D25BAD3}">
      <dgm:prSet/>
      <dgm:spPr/>
      <dgm:t>
        <a:bodyPr anchor="ctr"/>
        <a:lstStyle/>
        <a:p>
          <a:pPr marL="228600" indent="-228600"/>
          <a:r>
            <a:rPr lang="en-US" dirty="0"/>
            <a:t>AWS is rolling out to other agencies and we expect utilization to climb</a:t>
          </a:r>
        </a:p>
      </dgm:t>
    </dgm:pt>
    <dgm:pt modelId="{42556295-86C2-4176-A509-FFF12F6AC63C}" type="parTrans" cxnId="{B4A2D0C3-7FC4-4067-A2A2-7D0D482351CE}">
      <dgm:prSet/>
      <dgm:spPr/>
      <dgm:t>
        <a:bodyPr/>
        <a:lstStyle/>
        <a:p>
          <a:endParaRPr lang="en-US"/>
        </a:p>
      </dgm:t>
    </dgm:pt>
    <dgm:pt modelId="{36B2EF04-52F6-40AC-A0AA-C2962844E242}" type="sibTrans" cxnId="{B4A2D0C3-7FC4-4067-A2A2-7D0D482351CE}">
      <dgm:prSet/>
      <dgm:spPr/>
      <dgm:t>
        <a:bodyPr/>
        <a:lstStyle/>
        <a:p>
          <a:endParaRPr lang="en-US"/>
        </a:p>
      </dgm:t>
    </dgm:pt>
    <dgm:pt modelId="{EAD8DEBA-30D3-4FBE-A08D-CD91DCACBB0D}">
      <dgm:prSet/>
      <dgm:spPr/>
      <dgm:t>
        <a:bodyPr/>
        <a:lstStyle/>
        <a:p>
          <a:r>
            <a:rPr lang="en-US" dirty="0"/>
            <a:t>Policy Acknowledgement Stats</a:t>
          </a:r>
        </a:p>
      </dgm:t>
    </dgm:pt>
    <dgm:pt modelId="{79FD0AA1-DEA3-4E3F-889C-1CB4467BB51F}" type="parTrans" cxnId="{AE50B262-D1C3-40E2-8D0F-8799D9032E24}">
      <dgm:prSet/>
      <dgm:spPr/>
      <dgm:t>
        <a:bodyPr/>
        <a:lstStyle/>
        <a:p>
          <a:endParaRPr lang="en-US"/>
        </a:p>
      </dgm:t>
    </dgm:pt>
    <dgm:pt modelId="{E0883B49-3C57-4134-99F4-AF2AF5237B8E}" type="sibTrans" cxnId="{AE50B262-D1C3-40E2-8D0F-8799D9032E24}">
      <dgm:prSet/>
      <dgm:spPr/>
      <dgm:t>
        <a:bodyPr/>
        <a:lstStyle/>
        <a:p>
          <a:endParaRPr lang="en-US"/>
        </a:p>
      </dgm:t>
    </dgm:pt>
    <dgm:pt modelId="{3D539822-621E-489B-8E91-80751AE848A4}">
      <dgm:prSet/>
      <dgm:spPr/>
      <dgm:t>
        <a:bodyPr anchor="ctr"/>
        <a:lstStyle/>
        <a:p>
          <a:pPr marL="228600" indent="-228600"/>
          <a:r>
            <a:rPr lang="en-US" dirty="0"/>
            <a:t>Since going live in July 2017, more than 7,000 forms have been executed. </a:t>
          </a:r>
        </a:p>
      </dgm:t>
    </dgm:pt>
    <dgm:pt modelId="{11C7645A-48DE-47B1-88A6-C021FAF52E8F}" type="parTrans" cxnId="{3086022D-F75F-41BF-BA27-3EB28705F7FA}">
      <dgm:prSet/>
      <dgm:spPr/>
      <dgm:t>
        <a:bodyPr/>
        <a:lstStyle/>
        <a:p>
          <a:endParaRPr lang="en-US"/>
        </a:p>
      </dgm:t>
    </dgm:pt>
    <dgm:pt modelId="{C771B4A7-066F-4574-8534-336DD823B526}" type="sibTrans" cxnId="{3086022D-F75F-41BF-BA27-3EB28705F7FA}">
      <dgm:prSet/>
      <dgm:spPr/>
      <dgm:t>
        <a:bodyPr/>
        <a:lstStyle/>
        <a:p>
          <a:endParaRPr lang="en-US"/>
        </a:p>
      </dgm:t>
    </dgm:pt>
    <dgm:pt modelId="{1CB95B0A-538D-4C4C-B4CB-69D1BFCC4425}">
      <dgm:prSet/>
      <dgm:spPr/>
      <dgm:t>
        <a:bodyPr/>
        <a:lstStyle/>
        <a:p>
          <a:pPr marL="228600" indent="-228600"/>
          <a:r>
            <a:rPr lang="en-US" dirty="0"/>
            <a:t>April 2018: Agencies completed 626 transactions with average 2.8 days to approve; DOHR averaged 3.3 days</a:t>
          </a:r>
        </a:p>
      </dgm:t>
    </dgm:pt>
    <dgm:pt modelId="{57CE6684-95FC-4C9B-A0ED-F54B47C3679E}" type="parTrans" cxnId="{E91BB48A-B064-46CE-BCB8-575D81CD7AAE}">
      <dgm:prSet/>
      <dgm:spPr/>
      <dgm:t>
        <a:bodyPr/>
        <a:lstStyle/>
        <a:p>
          <a:endParaRPr lang="en-US"/>
        </a:p>
      </dgm:t>
    </dgm:pt>
    <dgm:pt modelId="{2278D6C0-959B-4FB7-AD54-9F54890B4A2B}" type="sibTrans" cxnId="{E91BB48A-B064-46CE-BCB8-575D81CD7AAE}">
      <dgm:prSet/>
      <dgm:spPr/>
      <dgm:t>
        <a:bodyPr/>
        <a:lstStyle/>
        <a:p>
          <a:endParaRPr lang="en-US"/>
        </a:p>
      </dgm:t>
    </dgm:pt>
    <dgm:pt modelId="{E82C77D8-6D87-458F-AB09-91FD8CFF4936}">
      <dgm:prSet phldrT="[Text]"/>
      <dgm:spPr/>
      <dgm:t>
        <a:bodyPr anchor="ctr"/>
        <a:lstStyle/>
        <a:p>
          <a:pPr marL="228600" indent="-228600"/>
          <a:r>
            <a:rPr lang="en-US" dirty="0"/>
            <a:t>Nearly 35,000 forms have been executed.</a:t>
          </a:r>
        </a:p>
      </dgm:t>
    </dgm:pt>
    <dgm:pt modelId="{48CA9C32-ECA8-4CF3-9F0B-31C7E7CE86F6}" type="parTrans" cxnId="{614413AE-7812-4BDC-8063-706C7C7D27BB}">
      <dgm:prSet/>
      <dgm:spPr/>
      <dgm:t>
        <a:bodyPr/>
        <a:lstStyle/>
        <a:p>
          <a:endParaRPr lang="en-US"/>
        </a:p>
      </dgm:t>
    </dgm:pt>
    <dgm:pt modelId="{D49A26A6-705A-40B2-A246-824CF2C9AA9F}" type="sibTrans" cxnId="{614413AE-7812-4BDC-8063-706C7C7D27BB}">
      <dgm:prSet/>
      <dgm:spPr/>
      <dgm:t>
        <a:bodyPr/>
        <a:lstStyle/>
        <a:p>
          <a:endParaRPr lang="en-US"/>
        </a:p>
      </dgm:t>
    </dgm:pt>
    <dgm:pt modelId="{CBA0F329-4244-407D-A71C-F7C1EBD95D5D}">
      <dgm:prSet phldrT="[Text]"/>
      <dgm:spPr/>
      <dgm:t>
        <a:bodyPr anchor="ctr"/>
        <a:lstStyle/>
        <a:p>
          <a:pPr marL="228600" indent="-228600"/>
          <a:r>
            <a:rPr lang="en-US" dirty="0"/>
            <a:t>Average approval time reduced by as much as 40%, from to just 6.1 days</a:t>
          </a:r>
        </a:p>
      </dgm:t>
    </dgm:pt>
    <dgm:pt modelId="{69D63D50-7934-45F6-9B21-D89E37205D3D}" type="parTrans" cxnId="{B3D9BA68-1067-45FC-86CB-47D4575EB485}">
      <dgm:prSet/>
      <dgm:spPr/>
      <dgm:t>
        <a:bodyPr/>
        <a:lstStyle/>
        <a:p>
          <a:endParaRPr lang="en-US"/>
        </a:p>
      </dgm:t>
    </dgm:pt>
    <dgm:pt modelId="{AC6B0CEE-C836-4565-A7E3-E13910EECA88}" type="sibTrans" cxnId="{B3D9BA68-1067-45FC-86CB-47D4575EB485}">
      <dgm:prSet/>
      <dgm:spPr/>
      <dgm:t>
        <a:bodyPr/>
        <a:lstStyle/>
        <a:p>
          <a:endParaRPr lang="en-US"/>
        </a:p>
      </dgm:t>
    </dgm:pt>
    <dgm:pt modelId="{5295C5AF-B64A-4460-BDA4-A9889A89A173}">
      <dgm:prSet phldrT="[Text]"/>
      <dgm:spPr/>
      <dgm:t>
        <a:bodyPr anchor="ctr"/>
        <a:lstStyle/>
        <a:p>
          <a:pPr marL="228600" indent="-228600"/>
          <a:r>
            <a:rPr lang="en-US" dirty="0"/>
            <a:t>Reduced mandatory overtime by half during Annual Enrollment</a:t>
          </a:r>
        </a:p>
      </dgm:t>
    </dgm:pt>
    <dgm:pt modelId="{B559CEA4-C087-4FB2-ADB0-2C0397D5E5FE}" type="parTrans" cxnId="{6DE4F0FF-5AC1-461E-90A2-0D8B7E64D0A3}">
      <dgm:prSet/>
      <dgm:spPr/>
      <dgm:t>
        <a:bodyPr/>
        <a:lstStyle/>
        <a:p>
          <a:endParaRPr lang="en-US"/>
        </a:p>
      </dgm:t>
    </dgm:pt>
    <dgm:pt modelId="{5E8535D1-E84F-4835-B123-D1F98B180FBE}" type="sibTrans" cxnId="{6DE4F0FF-5AC1-461E-90A2-0D8B7E64D0A3}">
      <dgm:prSet/>
      <dgm:spPr/>
      <dgm:t>
        <a:bodyPr/>
        <a:lstStyle/>
        <a:p>
          <a:endParaRPr lang="en-US"/>
        </a:p>
      </dgm:t>
    </dgm:pt>
    <dgm:pt modelId="{51B20421-6DFC-43F0-8322-229DE0513751}">
      <dgm:prSet phldrT="[Text]" custT="1"/>
      <dgm:spPr/>
      <dgm:t>
        <a:bodyPr anchor="ctr"/>
        <a:lstStyle/>
        <a:p>
          <a:pPr marL="228600" indent="-228600"/>
          <a:r>
            <a:rPr lang="en-US" sz="1200" kern="1200" dirty="0">
              <a:solidFill>
                <a:prstClr val="black">
                  <a:hueOff val="0"/>
                  <a:satOff val="0"/>
                  <a:lumOff val="0"/>
                  <a:alphaOff val="0"/>
                </a:prstClr>
              </a:solidFill>
              <a:latin typeface="Century Gothic" panose="020F0302020204030204"/>
              <a:ea typeface="+mn-ea"/>
              <a:cs typeface="+mn-cs"/>
            </a:rPr>
            <a:t>Average approval time reduced by as much as 35% to just 6.2 days</a:t>
          </a:r>
        </a:p>
      </dgm:t>
    </dgm:pt>
    <dgm:pt modelId="{03B70CC6-0E94-40D7-BBC9-603CAEA05337}" type="parTrans" cxnId="{7C519DE5-5FF1-46EA-A970-64923C92B166}">
      <dgm:prSet/>
      <dgm:spPr/>
      <dgm:t>
        <a:bodyPr/>
        <a:lstStyle/>
        <a:p>
          <a:endParaRPr lang="en-US"/>
        </a:p>
      </dgm:t>
    </dgm:pt>
    <dgm:pt modelId="{7D14EAEB-5B01-43D5-81D1-1963A0B718CB}" type="sibTrans" cxnId="{7C519DE5-5FF1-46EA-A970-64923C92B166}">
      <dgm:prSet/>
      <dgm:spPr/>
      <dgm:t>
        <a:bodyPr/>
        <a:lstStyle/>
        <a:p>
          <a:endParaRPr lang="en-US"/>
        </a:p>
      </dgm:t>
    </dgm:pt>
    <dgm:pt modelId="{4C603A3F-A4A8-4978-A236-7FDC4043C5FD}" type="pres">
      <dgm:prSet presAssocID="{C6E713D4-FAC4-471C-93E9-952C87679601}" presName="Name0" presStyleCnt="0">
        <dgm:presLayoutVars>
          <dgm:dir/>
          <dgm:animLvl val="lvl"/>
          <dgm:resizeHandles/>
        </dgm:presLayoutVars>
      </dgm:prSet>
      <dgm:spPr/>
    </dgm:pt>
    <dgm:pt modelId="{E3F9FC98-5E46-4935-A813-663CABBF681B}" type="pres">
      <dgm:prSet presAssocID="{808F37D4-475D-4E5B-B191-9D56C9857004}" presName="linNode" presStyleCnt="0"/>
      <dgm:spPr/>
    </dgm:pt>
    <dgm:pt modelId="{268D0214-789C-4D7A-AED4-4BBC69BD31A3}" type="pres">
      <dgm:prSet presAssocID="{808F37D4-475D-4E5B-B191-9D56C9857004}" presName="parentShp" presStyleLbl="node1" presStyleIdx="0" presStyleCnt="5">
        <dgm:presLayoutVars>
          <dgm:bulletEnabled val="1"/>
        </dgm:presLayoutVars>
      </dgm:prSet>
      <dgm:spPr/>
    </dgm:pt>
    <dgm:pt modelId="{606527A7-03CD-4B58-A8BD-57E36E2B1B7C}" type="pres">
      <dgm:prSet presAssocID="{808F37D4-475D-4E5B-B191-9D56C9857004}" presName="childShp" presStyleLbl="bgAccFollowNode1" presStyleIdx="0" presStyleCnt="5">
        <dgm:presLayoutVars>
          <dgm:bulletEnabled val="1"/>
        </dgm:presLayoutVars>
      </dgm:prSet>
      <dgm:spPr/>
    </dgm:pt>
    <dgm:pt modelId="{B8C4C396-5883-429D-9BE1-0118297E6145}" type="pres">
      <dgm:prSet presAssocID="{658EBB7E-7948-44C3-BEB1-560EC7D47B88}" presName="spacing" presStyleCnt="0"/>
      <dgm:spPr/>
    </dgm:pt>
    <dgm:pt modelId="{EA940145-FAB5-409C-91E3-457F3D9ACF3B}" type="pres">
      <dgm:prSet presAssocID="{EFDC1A97-596B-4F14-A814-5C7005485EAA}" presName="linNode" presStyleCnt="0"/>
      <dgm:spPr/>
    </dgm:pt>
    <dgm:pt modelId="{02D3A515-FBA5-4118-838D-D3427688CEA5}" type="pres">
      <dgm:prSet presAssocID="{EFDC1A97-596B-4F14-A814-5C7005485EAA}" presName="parentShp" presStyleLbl="node1" presStyleIdx="1" presStyleCnt="5">
        <dgm:presLayoutVars>
          <dgm:bulletEnabled val="1"/>
        </dgm:presLayoutVars>
      </dgm:prSet>
      <dgm:spPr/>
    </dgm:pt>
    <dgm:pt modelId="{79E85681-609C-43C3-A8FE-4EC9814B31CD}" type="pres">
      <dgm:prSet presAssocID="{EFDC1A97-596B-4F14-A814-5C7005485EAA}" presName="childShp" presStyleLbl="bgAccFollowNode1" presStyleIdx="1" presStyleCnt="5">
        <dgm:presLayoutVars>
          <dgm:bulletEnabled val="1"/>
        </dgm:presLayoutVars>
      </dgm:prSet>
      <dgm:spPr/>
    </dgm:pt>
    <dgm:pt modelId="{7DCB964F-9F31-4DBC-B0CE-52DB7E93804E}" type="pres">
      <dgm:prSet presAssocID="{0245390D-4C7C-4869-9CBB-F0E2C341C404}" presName="spacing" presStyleCnt="0"/>
      <dgm:spPr/>
    </dgm:pt>
    <dgm:pt modelId="{41946BE8-F417-4443-A6FF-8B7D0CFDE802}" type="pres">
      <dgm:prSet presAssocID="{F7D4A041-BC71-4A39-8290-D1AD84EA8473}" presName="linNode" presStyleCnt="0"/>
      <dgm:spPr/>
    </dgm:pt>
    <dgm:pt modelId="{79338CBA-2BA0-4237-9F23-74094888F936}" type="pres">
      <dgm:prSet presAssocID="{F7D4A041-BC71-4A39-8290-D1AD84EA8473}" presName="parentShp" presStyleLbl="node1" presStyleIdx="2" presStyleCnt="5">
        <dgm:presLayoutVars>
          <dgm:bulletEnabled val="1"/>
        </dgm:presLayoutVars>
      </dgm:prSet>
      <dgm:spPr/>
    </dgm:pt>
    <dgm:pt modelId="{1C0E7777-A369-436B-86E3-9C33482E1B8E}" type="pres">
      <dgm:prSet presAssocID="{F7D4A041-BC71-4A39-8290-D1AD84EA8473}" presName="childShp" presStyleLbl="bgAccFollowNode1" presStyleIdx="2" presStyleCnt="5">
        <dgm:presLayoutVars>
          <dgm:bulletEnabled val="1"/>
        </dgm:presLayoutVars>
      </dgm:prSet>
      <dgm:spPr/>
    </dgm:pt>
    <dgm:pt modelId="{78252F37-3DCC-41BA-A603-7D171013ED69}" type="pres">
      <dgm:prSet presAssocID="{18819F03-57A0-4774-89D5-C3C35A58E5F3}" presName="spacing" presStyleCnt="0"/>
      <dgm:spPr/>
    </dgm:pt>
    <dgm:pt modelId="{3908E2B8-6E8C-4AAD-97C8-EC1A40E02976}" type="pres">
      <dgm:prSet presAssocID="{34BF13BE-B232-46ED-8935-F6100185C939}" presName="linNode" presStyleCnt="0"/>
      <dgm:spPr/>
    </dgm:pt>
    <dgm:pt modelId="{80E5A408-B378-4C62-A6AA-1EF7651EAB5C}" type="pres">
      <dgm:prSet presAssocID="{34BF13BE-B232-46ED-8935-F6100185C939}" presName="parentShp" presStyleLbl="node1" presStyleIdx="3" presStyleCnt="5">
        <dgm:presLayoutVars>
          <dgm:bulletEnabled val="1"/>
        </dgm:presLayoutVars>
      </dgm:prSet>
      <dgm:spPr/>
    </dgm:pt>
    <dgm:pt modelId="{4E7975C5-6E7C-4F02-B5F3-BCF70B658BAA}" type="pres">
      <dgm:prSet presAssocID="{34BF13BE-B232-46ED-8935-F6100185C939}" presName="childShp" presStyleLbl="bgAccFollowNode1" presStyleIdx="3" presStyleCnt="5">
        <dgm:presLayoutVars>
          <dgm:bulletEnabled val="1"/>
        </dgm:presLayoutVars>
      </dgm:prSet>
      <dgm:spPr/>
    </dgm:pt>
    <dgm:pt modelId="{4152003E-64D2-47CC-8670-B516B27F97BF}" type="pres">
      <dgm:prSet presAssocID="{414E035F-024C-4390-8F40-330E5757C678}" presName="spacing" presStyleCnt="0"/>
      <dgm:spPr/>
    </dgm:pt>
    <dgm:pt modelId="{C39E4CA2-D6B1-458E-A92A-85D9C265416C}" type="pres">
      <dgm:prSet presAssocID="{EAD8DEBA-30D3-4FBE-A08D-CD91DCACBB0D}" presName="linNode" presStyleCnt="0"/>
      <dgm:spPr/>
    </dgm:pt>
    <dgm:pt modelId="{68E80E78-4687-4104-B477-88982836EC92}" type="pres">
      <dgm:prSet presAssocID="{EAD8DEBA-30D3-4FBE-A08D-CD91DCACBB0D}" presName="parentShp" presStyleLbl="node1" presStyleIdx="4" presStyleCnt="5">
        <dgm:presLayoutVars>
          <dgm:bulletEnabled val="1"/>
        </dgm:presLayoutVars>
      </dgm:prSet>
      <dgm:spPr/>
    </dgm:pt>
    <dgm:pt modelId="{3B907B7F-3E74-43AC-8611-930E47823BCC}" type="pres">
      <dgm:prSet presAssocID="{EAD8DEBA-30D3-4FBE-A08D-CD91DCACBB0D}" presName="childShp" presStyleLbl="bgAccFollowNode1" presStyleIdx="4" presStyleCnt="5">
        <dgm:presLayoutVars>
          <dgm:bulletEnabled val="1"/>
        </dgm:presLayoutVars>
      </dgm:prSet>
      <dgm:spPr/>
    </dgm:pt>
  </dgm:ptLst>
  <dgm:cxnLst>
    <dgm:cxn modelId="{7EE10F02-1782-4AA8-A029-FE5CC4E72A15}" type="presOf" srcId="{51B20421-6DFC-43F0-8322-229DE0513751}" destId="{79E85681-609C-43C3-A8FE-4EC9814B31CD}" srcOrd="0" destOrd="1" presId="urn:microsoft.com/office/officeart/2005/8/layout/vList6"/>
    <dgm:cxn modelId="{5289090C-646C-4E4E-A4F8-133E0F76A527}" type="presOf" srcId="{E82C77D8-6D87-458F-AB09-91FD8CFF4936}" destId="{1C0E7777-A369-436B-86E3-9C33482E1B8E}" srcOrd="0" destOrd="2" presId="urn:microsoft.com/office/officeart/2005/8/layout/vList6"/>
    <dgm:cxn modelId="{D810AB12-6C51-4371-8AEE-A0B17ABDC487}" type="presOf" srcId="{C6E713D4-FAC4-471C-93E9-952C87679601}" destId="{4C603A3F-A4A8-4978-A236-7FDC4043C5FD}" srcOrd="0" destOrd="0" presId="urn:microsoft.com/office/officeart/2005/8/layout/vList6"/>
    <dgm:cxn modelId="{A122141C-696D-4F31-9625-370CD42D213D}" type="presOf" srcId="{3D539822-621E-489B-8E91-80751AE848A4}" destId="{3B907B7F-3E74-43AC-8611-930E47823BCC}" srcOrd="0" destOrd="0" presId="urn:microsoft.com/office/officeart/2005/8/layout/vList6"/>
    <dgm:cxn modelId="{C7467D23-A5D7-479E-9D8A-5A11A91CB1E9}" type="presOf" srcId="{20E8F7C4-093F-436E-B01F-9FDB2935A75A}" destId="{4E7975C5-6E7C-4F02-B5F3-BCF70B658BAA}" srcOrd="0" destOrd="0" presId="urn:microsoft.com/office/officeart/2005/8/layout/vList6"/>
    <dgm:cxn modelId="{54EAFD24-B1F8-4137-8692-4EFF84AE2FEE}" type="presOf" srcId="{F7D4A041-BC71-4A39-8290-D1AD84EA8473}" destId="{79338CBA-2BA0-4237-9F23-74094888F936}" srcOrd="0" destOrd="0" presId="urn:microsoft.com/office/officeart/2005/8/layout/vList6"/>
    <dgm:cxn modelId="{64B72629-FC48-4821-8782-ED689143ABFB}" type="presOf" srcId="{121509C6-6C28-4555-B6C2-D72A5268F8D4}" destId="{606527A7-03CD-4B58-A8BD-57E36E2B1B7C}" srcOrd="0" destOrd="0" presId="urn:microsoft.com/office/officeart/2005/8/layout/vList6"/>
    <dgm:cxn modelId="{3086022D-F75F-41BF-BA27-3EB28705F7FA}" srcId="{EAD8DEBA-30D3-4FBE-A08D-CD91DCACBB0D}" destId="{3D539822-621E-489B-8E91-80751AE848A4}" srcOrd="0" destOrd="0" parTransId="{11C7645A-48DE-47B1-88A6-C021FAF52E8F}" sibTransId="{C771B4A7-066F-4574-8534-336DD823B526}"/>
    <dgm:cxn modelId="{27680C2F-F45A-4A74-9EAD-3A5BF00F214D}" type="presOf" srcId="{1CB95B0A-538D-4C4C-B4CB-69D1BFCC4425}" destId="{606527A7-03CD-4B58-A8BD-57E36E2B1B7C}" srcOrd="0" destOrd="2" presId="urn:microsoft.com/office/officeart/2005/8/layout/vList6"/>
    <dgm:cxn modelId="{2765D031-612D-47F0-BB25-D4E1DB1C51AB}" srcId="{808F37D4-475D-4E5B-B191-9D56C9857004}" destId="{121509C6-6C28-4555-B6C2-D72A5268F8D4}" srcOrd="0" destOrd="0" parTransId="{50358FE6-2381-47DC-B391-D7D3433A2F29}" sibTransId="{68400AA7-5494-474E-A441-9B01B221E993}"/>
    <dgm:cxn modelId="{48C3C834-3FDA-40DD-B322-0A202E0C66AC}" srcId="{EFDC1A97-596B-4F14-A814-5C7005485EAA}" destId="{292C81A2-B2E0-4636-9946-D6930DEDC665}" srcOrd="0" destOrd="0" parTransId="{D734B001-8B3C-4356-910D-AF43D27A61EA}" sibTransId="{AC89328E-87A9-4E29-9CF2-0753311ABB89}"/>
    <dgm:cxn modelId="{C569E138-9046-4922-9201-D42B431A19DB}" srcId="{34BF13BE-B232-46ED-8935-F6100185C939}" destId="{20E8F7C4-093F-436E-B01F-9FDB2935A75A}" srcOrd="0" destOrd="0" parTransId="{008EBEE9-E9A3-4CEF-A201-93FDBB9B0AFA}" sibTransId="{4C275FD8-7F00-46ED-B290-57F98E7F19CD}"/>
    <dgm:cxn modelId="{AE50B262-D1C3-40E2-8D0F-8799D9032E24}" srcId="{C6E713D4-FAC4-471C-93E9-952C87679601}" destId="{EAD8DEBA-30D3-4FBE-A08D-CD91DCACBB0D}" srcOrd="4" destOrd="0" parTransId="{79FD0AA1-DEA3-4E3F-889C-1CB4467BB51F}" sibTransId="{E0883B49-3C57-4134-99F4-AF2AF5237B8E}"/>
    <dgm:cxn modelId="{70828D64-07FC-434E-9887-9F121E4286BE}" type="presOf" srcId="{EAD8DEBA-30D3-4FBE-A08D-CD91DCACBB0D}" destId="{68E80E78-4687-4104-B477-88982836EC92}" srcOrd="0" destOrd="0" presId="urn:microsoft.com/office/officeart/2005/8/layout/vList6"/>
    <dgm:cxn modelId="{2F0E3246-4140-4EC2-AE12-0C331BCD99C1}" type="presOf" srcId="{808F37D4-475D-4E5B-B191-9D56C9857004}" destId="{268D0214-789C-4D7A-AED4-4BBC69BD31A3}" srcOrd="0" destOrd="0" presId="urn:microsoft.com/office/officeart/2005/8/layout/vList6"/>
    <dgm:cxn modelId="{B3D9BA68-1067-45FC-86CB-47D4575EB485}" srcId="{808F37D4-475D-4E5B-B191-9D56C9857004}" destId="{CBA0F329-4244-407D-A71C-F7C1EBD95D5D}" srcOrd="1" destOrd="0" parTransId="{69D63D50-7934-45F6-9B21-D89E37205D3D}" sibTransId="{AC6B0CEE-C836-4565-A7E3-E13910EECA88}"/>
    <dgm:cxn modelId="{AA81B46F-5F35-4AEC-B7FC-522F294D11F1}" type="presOf" srcId="{CBA0F329-4244-407D-A71C-F7C1EBD95D5D}" destId="{606527A7-03CD-4B58-A8BD-57E36E2B1B7C}" srcOrd="0" destOrd="1" presId="urn:microsoft.com/office/officeart/2005/8/layout/vList6"/>
    <dgm:cxn modelId="{5D7BC17C-2115-4872-9E00-2E99D8FB8CC6}" type="presOf" srcId="{CE6D9CF4-AE3C-4C7C-8273-4C095D25BAD3}" destId="{4E7975C5-6E7C-4F02-B5F3-BCF70B658BAA}" srcOrd="0" destOrd="1" presId="urn:microsoft.com/office/officeart/2005/8/layout/vList6"/>
    <dgm:cxn modelId="{D0880A7D-BDD2-4BCB-9E08-B174127387DA}" type="presOf" srcId="{EFDC1A97-596B-4F14-A814-5C7005485EAA}" destId="{02D3A515-FBA5-4118-838D-D3427688CEA5}" srcOrd="0" destOrd="0" presId="urn:microsoft.com/office/officeart/2005/8/layout/vList6"/>
    <dgm:cxn modelId="{65674281-44B1-4A09-B920-C81E8EFFB2B7}" type="presOf" srcId="{292C81A2-B2E0-4636-9946-D6930DEDC665}" destId="{79E85681-609C-43C3-A8FE-4EC9814B31CD}" srcOrd="0" destOrd="0" presId="urn:microsoft.com/office/officeart/2005/8/layout/vList6"/>
    <dgm:cxn modelId="{E91BB48A-B064-46CE-BCB8-575D81CD7AAE}" srcId="{808F37D4-475D-4E5B-B191-9D56C9857004}" destId="{1CB95B0A-538D-4C4C-B4CB-69D1BFCC4425}" srcOrd="2" destOrd="0" parTransId="{57CE6684-95FC-4C9B-A0ED-F54B47C3679E}" sibTransId="{2278D6C0-959B-4FB7-AD54-9F54890B4A2B}"/>
    <dgm:cxn modelId="{8EE37293-0188-4078-8C09-DB72164EC13F}" srcId="{C6E713D4-FAC4-471C-93E9-952C87679601}" destId="{EFDC1A97-596B-4F14-A814-5C7005485EAA}" srcOrd="1" destOrd="0" parTransId="{1DFF5917-872A-4326-B386-8791072213A5}" sibTransId="{0245390D-4C7C-4869-9CBB-F0E2C341C404}"/>
    <dgm:cxn modelId="{8AAAA7AD-D3ED-4451-B338-7A373E9CC3BF}" type="presOf" srcId="{34BF13BE-B232-46ED-8935-F6100185C939}" destId="{80E5A408-B378-4C62-A6AA-1EF7651EAB5C}" srcOrd="0" destOrd="0" presId="urn:microsoft.com/office/officeart/2005/8/layout/vList6"/>
    <dgm:cxn modelId="{614413AE-7812-4BDC-8063-706C7C7D27BB}" srcId="{F7D4A041-BC71-4A39-8290-D1AD84EA8473}" destId="{E82C77D8-6D87-458F-AB09-91FD8CFF4936}" srcOrd="2" destOrd="0" parTransId="{48CA9C32-ECA8-4CF3-9F0B-31C7E7CE86F6}" sibTransId="{D49A26A6-705A-40B2-A246-824CF2C9AA9F}"/>
    <dgm:cxn modelId="{FEB24DC0-64B1-4DAE-BC77-AB847728D0E4}" srcId="{F7D4A041-BC71-4A39-8290-D1AD84EA8473}" destId="{B52A8991-C377-48F0-BAE7-98140F036D07}" srcOrd="0" destOrd="0" parTransId="{58EEE278-555D-4CF3-9B64-9F5F8DC09AA9}" sibTransId="{F3F49F41-0014-4978-986C-323F02301F25}"/>
    <dgm:cxn modelId="{B4A2D0C3-7FC4-4067-A2A2-7D0D482351CE}" srcId="{34BF13BE-B232-46ED-8935-F6100185C939}" destId="{CE6D9CF4-AE3C-4C7C-8273-4C095D25BAD3}" srcOrd="1" destOrd="0" parTransId="{42556295-86C2-4176-A509-FFF12F6AC63C}" sibTransId="{36B2EF04-52F6-40AC-A0AA-C2962844E242}"/>
    <dgm:cxn modelId="{4D5DB4CD-35C6-4AC1-92B9-1129B9AAEF34}" srcId="{EFDC1A97-596B-4F14-A814-5C7005485EAA}" destId="{770B99E3-1B35-41CC-9736-296AA3EEC538}" srcOrd="2" destOrd="0" parTransId="{CF846A65-4E33-4978-B6AE-DE94A1F4F376}" sibTransId="{FEC3CFC1-D12E-4C97-9670-CF5F98F5E059}"/>
    <dgm:cxn modelId="{B961F2D3-9359-4967-944C-5EF26CE71D6A}" srcId="{C6E713D4-FAC4-471C-93E9-952C87679601}" destId="{34BF13BE-B232-46ED-8935-F6100185C939}" srcOrd="3" destOrd="0" parTransId="{4597289D-1339-4280-B022-9CE415C93AE0}" sibTransId="{414E035F-024C-4390-8F40-330E5757C678}"/>
    <dgm:cxn modelId="{A13F3DDE-643F-4DE1-97BD-8A3FCCEC39A6}" srcId="{C6E713D4-FAC4-471C-93E9-952C87679601}" destId="{808F37D4-475D-4E5B-B191-9D56C9857004}" srcOrd="0" destOrd="0" parTransId="{126F6C6A-BD44-43CE-9367-64D9524AF110}" sibTransId="{658EBB7E-7948-44C3-BEB1-560EC7D47B88}"/>
    <dgm:cxn modelId="{CC89DADF-6BFA-4138-B7DC-924DCFE5BD5D}" type="presOf" srcId="{5295C5AF-B64A-4460-BDA4-A9889A89A173}" destId="{1C0E7777-A369-436B-86E3-9C33482E1B8E}" srcOrd="0" destOrd="1" presId="urn:microsoft.com/office/officeart/2005/8/layout/vList6"/>
    <dgm:cxn modelId="{CD36C2E0-6E89-4B4F-86D4-49CE7C204DBF}" type="presOf" srcId="{B52A8991-C377-48F0-BAE7-98140F036D07}" destId="{1C0E7777-A369-436B-86E3-9C33482E1B8E}" srcOrd="0" destOrd="0" presId="urn:microsoft.com/office/officeart/2005/8/layout/vList6"/>
    <dgm:cxn modelId="{7C519DE5-5FF1-46EA-A970-64923C92B166}" srcId="{EFDC1A97-596B-4F14-A814-5C7005485EAA}" destId="{51B20421-6DFC-43F0-8322-229DE0513751}" srcOrd="1" destOrd="0" parTransId="{03B70CC6-0E94-40D7-BBC9-603CAEA05337}" sibTransId="{7D14EAEB-5B01-43D5-81D1-1963A0B718CB}"/>
    <dgm:cxn modelId="{318E71FA-9286-4D60-8125-3ADEFAE40F45}" type="presOf" srcId="{770B99E3-1B35-41CC-9736-296AA3EEC538}" destId="{79E85681-609C-43C3-A8FE-4EC9814B31CD}" srcOrd="0" destOrd="2" presId="urn:microsoft.com/office/officeart/2005/8/layout/vList6"/>
    <dgm:cxn modelId="{461668FC-05E8-4B7B-96C2-1B3AB9C62D62}" srcId="{C6E713D4-FAC4-471C-93E9-952C87679601}" destId="{F7D4A041-BC71-4A39-8290-D1AD84EA8473}" srcOrd="2" destOrd="0" parTransId="{8DF8F156-F895-4F30-8B0C-C7F9BF68633B}" sibTransId="{18819F03-57A0-4774-89D5-C3C35A58E5F3}"/>
    <dgm:cxn modelId="{6DE4F0FF-5AC1-461E-90A2-0D8B7E64D0A3}" srcId="{F7D4A041-BC71-4A39-8290-D1AD84EA8473}" destId="{5295C5AF-B64A-4460-BDA4-A9889A89A173}" srcOrd="1" destOrd="0" parTransId="{B559CEA4-C087-4FB2-ADB0-2C0397D5E5FE}" sibTransId="{5E8535D1-E84F-4835-B123-D1F98B180FBE}"/>
    <dgm:cxn modelId="{EC7D8599-EB92-41CB-A8EC-D803BE94A9E3}" type="presParOf" srcId="{4C603A3F-A4A8-4978-A236-7FDC4043C5FD}" destId="{E3F9FC98-5E46-4935-A813-663CABBF681B}" srcOrd="0" destOrd="0" presId="urn:microsoft.com/office/officeart/2005/8/layout/vList6"/>
    <dgm:cxn modelId="{64F71A74-30FD-4BB7-8647-65DBB29FF103}" type="presParOf" srcId="{E3F9FC98-5E46-4935-A813-663CABBF681B}" destId="{268D0214-789C-4D7A-AED4-4BBC69BD31A3}" srcOrd="0" destOrd="0" presId="urn:microsoft.com/office/officeart/2005/8/layout/vList6"/>
    <dgm:cxn modelId="{72F3A06C-8B8C-46D7-B54B-C918884598FF}" type="presParOf" srcId="{E3F9FC98-5E46-4935-A813-663CABBF681B}" destId="{606527A7-03CD-4B58-A8BD-57E36E2B1B7C}" srcOrd="1" destOrd="0" presId="urn:microsoft.com/office/officeart/2005/8/layout/vList6"/>
    <dgm:cxn modelId="{D9233A73-03B4-4A6D-BE87-61FC960651FA}" type="presParOf" srcId="{4C603A3F-A4A8-4978-A236-7FDC4043C5FD}" destId="{B8C4C396-5883-429D-9BE1-0118297E6145}" srcOrd="1" destOrd="0" presId="urn:microsoft.com/office/officeart/2005/8/layout/vList6"/>
    <dgm:cxn modelId="{05CC7453-D660-4A51-974A-53053A7A0D69}" type="presParOf" srcId="{4C603A3F-A4A8-4978-A236-7FDC4043C5FD}" destId="{EA940145-FAB5-409C-91E3-457F3D9ACF3B}" srcOrd="2" destOrd="0" presId="urn:microsoft.com/office/officeart/2005/8/layout/vList6"/>
    <dgm:cxn modelId="{D9DF56AE-80B3-4F62-8980-A8494D42CBC6}" type="presParOf" srcId="{EA940145-FAB5-409C-91E3-457F3D9ACF3B}" destId="{02D3A515-FBA5-4118-838D-D3427688CEA5}" srcOrd="0" destOrd="0" presId="urn:microsoft.com/office/officeart/2005/8/layout/vList6"/>
    <dgm:cxn modelId="{B37F3592-9929-4000-91D7-44E50D685091}" type="presParOf" srcId="{EA940145-FAB5-409C-91E3-457F3D9ACF3B}" destId="{79E85681-609C-43C3-A8FE-4EC9814B31CD}" srcOrd="1" destOrd="0" presId="urn:microsoft.com/office/officeart/2005/8/layout/vList6"/>
    <dgm:cxn modelId="{5F1BAC79-7508-4D1F-B637-7E7145FD3E24}" type="presParOf" srcId="{4C603A3F-A4A8-4978-A236-7FDC4043C5FD}" destId="{7DCB964F-9F31-4DBC-B0CE-52DB7E93804E}" srcOrd="3" destOrd="0" presId="urn:microsoft.com/office/officeart/2005/8/layout/vList6"/>
    <dgm:cxn modelId="{A937F4FA-5E7E-4B7D-93AE-EDC016C3E2AB}" type="presParOf" srcId="{4C603A3F-A4A8-4978-A236-7FDC4043C5FD}" destId="{41946BE8-F417-4443-A6FF-8B7D0CFDE802}" srcOrd="4" destOrd="0" presId="urn:microsoft.com/office/officeart/2005/8/layout/vList6"/>
    <dgm:cxn modelId="{94C75F81-51DA-4206-9A04-DDC9FC2FB02E}" type="presParOf" srcId="{41946BE8-F417-4443-A6FF-8B7D0CFDE802}" destId="{79338CBA-2BA0-4237-9F23-74094888F936}" srcOrd="0" destOrd="0" presId="urn:microsoft.com/office/officeart/2005/8/layout/vList6"/>
    <dgm:cxn modelId="{7436094B-CA13-4F7B-928F-597D8765AB74}" type="presParOf" srcId="{41946BE8-F417-4443-A6FF-8B7D0CFDE802}" destId="{1C0E7777-A369-436B-86E3-9C33482E1B8E}" srcOrd="1" destOrd="0" presId="urn:microsoft.com/office/officeart/2005/8/layout/vList6"/>
    <dgm:cxn modelId="{354B3812-948C-4347-9E47-E97C1BFF6426}" type="presParOf" srcId="{4C603A3F-A4A8-4978-A236-7FDC4043C5FD}" destId="{78252F37-3DCC-41BA-A603-7D171013ED69}" srcOrd="5" destOrd="0" presId="urn:microsoft.com/office/officeart/2005/8/layout/vList6"/>
    <dgm:cxn modelId="{C23F9C6B-E831-4FF8-835F-D57B4018EFD0}" type="presParOf" srcId="{4C603A3F-A4A8-4978-A236-7FDC4043C5FD}" destId="{3908E2B8-6E8C-4AAD-97C8-EC1A40E02976}" srcOrd="6" destOrd="0" presId="urn:microsoft.com/office/officeart/2005/8/layout/vList6"/>
    <dgm:cxn modelId="{F38EA56B-1864-4D45-BEA3-7F997DA83F78}" type="presParOf" srcId="{3908E2B8-6E8C-4AAD-97C8-EC1A40E02976}" destId="{80E5A408-B378-4C62-A6AA-1EF7651EAB5C}" srcOrd="0" destOrd="0" presId="urn:microsoft.com/office/officeart/2005/8/layout/vList6"/>
    <dgm:cxn modelId="{82D63DC4-43D6-4D62-866C-CD22CFFF55ED}" type="presParOf" srcId="{3908E2B8-6E8C-4AAD-97C8-EC1A40E02976}" destId="{4E7975C5-6E7C-4F02-B5F3-BCF70B658BAA}" srcOrd="1" destOrd="0" presId="urn:microsoft.com/office/officeart/2005/8/layout/vList6"/>
    <dgm:cxn modelId="{EF86B366-480A-4D0C-9EF6-F9313D80B192}" type="presParOf" srcId="{4C603A3F-A4A8-4978-A236-7FDC4043C5FD}" destId="{4152003E-64D2-47CC-8670-B516B27F97BF}" srcOrd="7" destOrd="0" presId="urn:microsoft.com/office/officeart/2005/8/layout/vList6"/>
    <dgm:cxn modelId="{4692F3E6-03A2-4793-B454-21EA750BA19D}" type="presParOf" srcId="{4C603A3F-A4A8-4978-A236-7FDC4043C5FD}" destId="{C39E4CA2-D6B1-458E-A92A-85D9C265416C}" srcOrd="8" destOrd="0" presId="urn:microsoft.com/office/officeart/2005/8/layout/vList6"/>
    <dgm:cxn modelId="{343D0A98-CC49-4CDE-9FDF-D12DE82FC8E8}" type="presParOf" srcId="{C39E4CA2-D6B1-458E-A92A-85D9C265416C}" destId="{68E80E78-4687-4104-B477-88982836EC92}" srcOrd="0" destOrd="0" presId="urn:microsoft.com/office/officeart/2005/8/layout/vList6"/>
    <dgm:cxn modelId="{47B02B9E-5B6B-4398-9FF6-6DD9010AB53D}" type="presParOf" srcId="{C39E4CA2-D6B1-458E-A92A-85D9C265416C}" destId="{3B907B7F-3E74-43AC-8611-930E47823BC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A27B9F-6C0C-4D7F-B72B-628A75EF26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7CF0B7-28B7-4DC8-A934-66FF9ACA4EFA}">
      <dgm:prSet phldrT="[Text]"/>
      <dgm:spPr/>
      <dgm:t>
        <a:bodyPr/>
        <a:lstStyle/>
        <a:p>
          <a:r>
            <a:rPr lang="en-US" dirty="0"/>
            <a:t>Adding additional workflow to </a:t>
          </a:r>
          <a:r>
            <a:rPr lang="en-US" dirty="0" err="1"/>
            <a:t>ePCR</a:t>
          </a:r>
          <a:endParaRPr lang="en-US" dirty="0"/>
        </a:p>
      </dgm:t>
    </dgm:pt>
    <dgm:pt modelId="{F5576DB9-CF01-4755-9B20-6BFA616DBAEB}" type="parTrans" cxnId="{13322C47-B55B-42E6-8494-E92D72E9A354}">
      <dgm:prSet/>
      <dgm:spPr/>
      <dgm:t>
        <a:bodyPr/>
        <a:lstStyle/>
        <a:p>
          <a:endParaRPr lang="en-US"/>
        </a:p>
      </dgm:t>
    </dgm:pt>
    <dgm:pt modelId="{CACAA083-D1EC-4999-8BF8-244A6B82CCC3}" type="sibTrans" cxnId="{13322C47-B55B-42E6-8494-E92D72E9A354}">
      <dgm:prSet/>
      <dgm:spPr/>
      <dgm:t>
        <a:bodyPr/>
        <a:lstStyle/>
        <a:p>
          <a:endParaRPr lang="en-US"/>
        </a:p>
      </dgm:t>
    </dgm:pt>
    <dgm:pt modelId="{CD5764B7-AAF0-4460-81AD-6239327BAB0C}">
      <dgm:prSet phldrT="[Text]"/>
      <dgm:spPr/>
      <dgm:t>
        <a:bodyPr/>
        <a:lstStyle/>
        <a:p>
          <a:r>
            <a:rPr lang="en-US" dirty="0"/>
            <a:t>Request to add criteria to include Finance and Administration budget office</a:t>
          </a:r>
        </a:p>
      </dgm:t>
    </dgm:pt>
    <dgm:pt modelId="{63BBE4F1-1538-4A82-A1FD-5268E4ECC38D}" type="parTrans" cxnId="{60E975CC-CA98-43E0-AE35-531EB6B5FC31}">
      <dgm:prSet/>
      <dgm:spPr/>
      <dgm:t>
        <a:bodyPr/>
        <a:lstStyle/>
        <a:p>
          <a:endParaRPr lang="en-US"/>
        </a:p>
      </dgm:t>
    </dgm:pt>
    <dgm:pt modelId="{BC3C1DB5-169C-4B07-857F-3386B69280B7}" type="sibTrans" cxnId="{60E975CC-CA98-43E0-AE35-531EB6B5FC31}">
      <dgm:prSet/>
      <dgm:spPr/>
      <dgm:t>
        <a:bodyPr/>
        <a:lstStyle/>
        <a:p>
          <a:endParaRPr lang="en-US"/>
        </a:p>
      </dgm:t>
    </dgm:pt>
    <dgm:pt modelId="{A66986A6-072F-4BC7-8B77-15317C738E78}">
      <dgm:prSet phldrT="[Text]"/>
      <dgm:spPr/>
      <dgm:t>
        <a:bodyPr/>
        <a:lstStyle/>
        <a:p>
          <a:r>
            <a:rPr lang="en-US" dirty="0"/>
            <a:t>Business Unit Specific Employee Policy Acknowledgements</a:t>
          </a:r>
        </a:p>
      </dgm:t>
    </dgm:pt>
    <dgm:pt modelId="{3B0CA3C7-77F5-4734-882D-EC3FC572F6B5}" type="parTrans" cxnId="{298D4D15-8A61-42AB-9180-226E363CC3E1}">
      <dgm:prSet/>
      <dgm:spPr/>
      <dgm:t>
        <a:bodyPr/>
        <a:lstStyle/>
        <a:p>
          <a:endParaRPr lang="en-US"/>
        </a:p>
      </dgm:t>
    </dgm:pt>
    <dgm:pt modelId="{94A6D6DE-267C-44E7-B272-1DB08664FBAF}" type="sibTrans" cxnId="{298D4D15-8A61-42AB-9180-226E363CC3E1}">
      <dgm:prSet/>
      <dgm:spPr/>
      <dgm:t>
        <a:bodyPr/>
        <a:lstStyle/>
        <a:p>
          <a:endParaRPr lang="en-US"/>
        </a:p>
      </dgm:t>
    </dgm:pt>
    <dgm:pt modelId="{43BAD8E5-E76F-47B2-8374-2B2656018825}">
      <dgm:prSet phldrT="[Text]"/>
      <dgm:spPr/>
      <dgm:t>
        <a:bodyPr/>
        <a:lstStyle/>
        <a:p>
          <a:r>
            <a:rPr lang="en-US" dirty="0"/>
            <a:t>Trial run has been completed</a:t>
          </a:r>
        </a:p>
      </dgm:t>
    </dgm:pt>
    <dgm:pt modelId="{8ADBF73E-B381-4B83-8057-5A299B550A58}" type="parTrans" cxnId="{DB4EFD16-DD52-4F19-840C-9E7F6B4172B2}">
      <dgm:prSet/>
      <dgm:spPr/>
      <dgm:t>
        <a:bodyPr/>
        <a:lstStyle/>
        <a:p>
          <a:endParaRPr lang="en-US"/>
        </a:p>
      </dgm:t>
    </dgm:pt>
    <dgm:pt modelId="{E5E358C0-418B-4223-B7A6-4E315BBCAD34}" type="sibTrans" cxnId="{DB4EFD16-DD52-4F19-840C-9E7F6B4172B2}">
      <dgm:prSet/>
      <dgm:spPr/>
      <dgm:t>
        <a:bodyPr/>
        <a:lstStyle/>
        <a:p>
          <a:endParaRPr lang="en-US"/>
        </a:p>
      </dgm:t>
    </dgm:pt>
    <dgm:pt modelId="{C9062C3F-8F7C-4547-B6F3-1A3C3C5D2548}">
      <dgm:prSet phldrT="[Text]"/>
      <dgm:spPr/>
      <dgm:t>
        <a:bodyPr/>
        <a:lstStyle/>
        <a:p>
          <a:r>
            <a:rPr lang="en-US" dirty="0"/>
            <a:t>Upgrade to Gideon Taylor 3.1 platform</a:t>
          </a:r>
        </a:p>
      </dgm:t>
    </dgm:pt>
    <dgm:pt modelId="{1A5A2E79-3704-4DAC-AA1E-6E0C4EF74768}" type="parTrans" cxnId="{2BA6F8B2-AAAB-4F18-A6CB-FB9E36523A55}">
      <dgm:prSet/>
      <dgm:spPr/>
      <dgm:t>
        <a:bodyPr/>
        <a:lstStyle/>
        <a:p>
          <a:endParaRPr lang="en-US"/>
        </a:p>
      </dgm:t>
    </dgm:pt>
    <dgm:pt modelId="{C77A47E7-64F4-4884-8B0F-850240A5A89A}" type="sibTrans" cxnId="{2BA6F8B2-AAAB-4F18-A6CB-FB9E36523A55}">
      <dgm:prSet/>
      <dgm:spPr/>
      <dgm:t>
        <a:bodyPr/>
        <a:lstStyle/>
        <a:p>
          <a:endParaRPr lang="en-US"/>
        </a:p>
      </dgm:t>
    </dgm:pt>
    <dgm:pt modelId="{BDBD3860-F21D-4524-B81D-8ECC7EFD21E7}">
      <dgm:prSet phldrT="[Text]"/>
      <dgm:spPr/>
      <dgm:t>
        <a:bodyPr/>
        <a:lstStyle/>
        <a:p>
          <a:r>
            <a:rPr lang="en-US" dirty="0"/>
            <a:t>Configuration-based form creation</a:t>
          </a:r>
        </a:p>
      </dgm:t>
    </dgm:pt>
    <dgm:pt modelId="{AAB5E952-D215-42A2-8D0E-F76D1A1BB91E}" type="parTrans" cxnId="{4051AEB6-2DE4-4AD0-82CD-8958F35B4F79}">
      <dgm:prSet/>
      <dgm:spPr/>
      <dgm:t>
        <a:bodyPr/>
        <a:lstStyle/>
        <a:p>
          <a:endParaRPr lang="en-US"/>
        </a:p>
      </dgm:t>
    </dgm:pt>
    <dgm:pt modelId="{3EC7B640-0054-4EFE-A544-329E0919CEA1}" type="sibTrans" cxnId="{4051AEB6-2DE4-4AD0-82CD-8958F35B4F79}">
      <dgm:prSet/>
      <dgm:spPr/>
      <dgm:t>
        <a:bodyPr/>
        <a:lstStyle/>
        <a:p>
          <a:endParaRPr lang="en-US"/>
        </a:p>
      </dgm:t>
    </dgm:pt>
    <dgm:pt modelId="{83EF2395-15B5-4B44-B130-D3C6334130A8}">
      <dgm:prSet phldrT="[Text]"/>
      <dgm:spPr/>
      <dgm:t>
        <a:bodyPr/>
        <a:lstStyle/>
        <a:p>
          <a:r>
            <a:rPr lang="en-US" dirty="0"/>
            <a:t>First wave of business units to begin in August 2018</a:t>
          </a:r>
        </a:p>
      </dgm:t>
    </dgm:pt>
    <dgm:pt modelId="{81422AD3-5DF8-448C-8157-2093846993BE}" type="parTrans" cxnId="{79FC08AC-0CBF-44D7-9DE2-94465A659145}">
      <dgm:prSet/>
      <dgm:spPr/>
      <dgm:t>
        <a:bodyPr/>
        <a:lstStyle/>
        <a:p>
          <a:endParaRPr lang="en-US"/>
        </a:p>
      </dgm:t>
    </dgm:pt>
    <dgm:pt modelId="{F6DFE419-8D70-409B-861C-3EABE12AEEC6}" type="sibTrans" cxnId="{79FC08AC-0CBF-44D7-9DE2-94465A659145}">
      <dgm:prSet/>
      <dgm:spPr/>
      <dgm:t>
        <a:bodyPr/>
        <a:lstStyle/>
        <a:p>
          <a:endParaRPr lang="en-US"/>
        </a:p>
      </dgm:t>
    </dgm:pt>
    <dgm:pt modelId="{BF244A0F-0FC7-4C93-996A-F18CDD372872}">
      <dgm:prSet phldrT="[Text]"/>
      <dgm:spPr/>
      <dgm:t>
        <a:bodyPr/>
        <a:lstStyle/>
        <a:p>
          <a:r>
            <a:rPr lang="en-US" dirty="0"/>
            <a:t>Enable greater business analyst involvement in creating new forms</a:t>
          </a:r>
        </a:p>
      </dgm:t>
    </dgm:pt>
    <dgm:pt modelId="{9976B5C3-832B-47F6-A1A2-4A75B921CB7E}" type="parTrans" cxnId="{EE444729-50CF-4632-96CF-A1E95202590A}">
      <dgm:prSet/>
      <dgm:spPr/>
      <dgm:t>
        <a:bodyPr/>
        <a:lstStyle/>
        <a:p>
          <a:endParaRPr lang="en-US"/>
        </a:p>
      </dgm:t>
    </dgm:pt>
    <dgm:pt modelId="{FC8DB186-1C9B-41BB-8688-439F349F919B}" type="sibTrans" cxnId="{EE444729-50CF-4632-96CF-A1E95202590A}">
      <dgm:prSet/>
      <dgm:spPr/>
      <dgm:t>
        <a:bodyPr/>
        <a:lstStyle/>
        <a:p>
          <a:endParaRPr lang="en-US"/>
        </a:p>
      </dgm:t>
    </dgm:pt>
    <dgm:pt modelId="{7A493F8A-D5B5-40FB-BD51-EA9D936DD5F5}" type="pres">
      <dgm:prSet presAssocID="{2FA27B9F-6C0C-4D7F-B72B-628A75EF26FA}" presName="linear" presStyleCnt="0">
        <dgm:presLayoutVars>
          <dgm:animLvl val="lvl"/>
          <dgm:resizeHandles val="exact"/>
        </dgm:presLayoutVars>
      </dgm:prSet>
      <dgm:spPr/>
    </dgm:pt>
    <dgm:pt modelId="{4525028B-4DAC-49ED-954B-1E638F76A6EF}" type="pres">
      <dgm:prSet presAssocID="{757CF0B7-28B7-4DC8-A934-66FF9ACA4EFA}" presName="parentText" presStyleLbl="node1" presStyleIdx="0" presStyleCnt="3">
        <dgm:presLayoutVars>
          <dgm:chMax val="0"/>
          <dgm:bulletEnabled val="1"/>
        </dgm:presLayoutVars>
      </dgm:prSet>
      <dgm:spPr/>
    </dgm:pt>
    <dgm:pt modelId="{D1F6F0ED-EB03-494B-AF9D-ECD6ADBDAB81}" type="pres">
      <dgm:prSet presAssocID="{757CF0B7-28B7-4DC8-A934-66FF9ACA4EFA}" presName="childText" presStyleLbl="revTx" presStyleIdx="0" presStyleCnt="3">
        <dgm:presLayoutVars>
          <dgm:bulletEnabled val="1"/>
        </dgm:presLayoutVars>
      </dgm:prSet>
      <dgm:spPr/>
    </dgm:pt>
    <dgm:pt modelId="{0834F010-9544-4B8B-AF0B-E1408BB1B75D}" type="pres">
      <dgm:prSet presAssocID="{A66986A6-072F-4BC7-8B77-15317C738E78}" presName="parentText" presStyleLbl="node1" presStyleIdx="1" presStyleCnt="3">
        <dgm:presLayoutVars>
          <dgm:chMax val="0"/>
          <dgm:bulletEnabled val="1"/>
        </dgm:presLayoutVars>
      </dgm:prSet>
      <dgm:spPr/>
    </dgm:pt>
    <dgm:pt modelId="{F4008861-04A7-40AB-80C2-256799FE3F35}" type="pres">
      <dgm:prSet presAssocID="{A66986A6-072F-4BC7-8B77-15317C738E78}" presName="childText" presStyleLbl="revTx" presStyleIdx="1" presStyleCnt="3">
        <dgm:presLayoutVars>
          <dgm:bulletEnabled val="1"/>
        </dgm:presLayoutVars>
      </dgm:prSet>
      <dgm:spPr/>
    </dgm:pt>
    <dgm:pt modelId="{96D362D2-43D9-47D6-8F4C-4303907A1D7C}" type="pres">
      <dgm:prSet presAssocID="{C9062C3F-8F7C-4547-B6F3-1A3C3C5D2548}" presName="parentText" presStyleLbl="node1" presStyleIdx="2" presStyleCnt="3">
        <dgm:presLayoutVars>
          <dgm:chMax val="0"/>
          <dgm:bulletEnabled val="1"/>
        </dgm:presLayoutVars>
      </dgm:prSet>
      <dgm:spPr/>
    </dgm:pt>
    <dgm:pt modelId="{B59CFD49-3284-4BFD-B289-9DD417FE4489}" type="pres">
      <dgm:prSet presAssocID="{C9062C3F-8F7C-4547-B6F3-1A3C3C5D2548}" presName="childText" presStyleLbl="revTx" presStyleIdx="2" presStyleCnt="3">
        <dgm:presLayoutVars>
          <dgm:bulletEnabled val="1"/>
        </dgm:presLayoutVars>
      </dgm:prSet>
      <dgm:spPr/>
    </dgm:pt>
  </dgm:ptLst>
  <dgm:cxnLst>
    <dgm:cxn modelId="{6E405102-F6D8-4FFF-8658-2B90F76E35CC}" type="presOf" srcId="{757CF0B7-28B7-4DC8-A934-66FF9ACA4EFA}" destId="{4525028B-4DAC-49ED-954B-1E638F76A6EF}" srcOrd="0" destOrd="0" presId="urn:microsoft.com/office/officeart/2005/8/layout/vList2"/>
    <dgm:cxn modelId="{BBC9A512-B2CE-4CEE-B87F-9B8103454DB4}" type="presOf" srcId="{A66986A6-072F-4BC7-8B77-15317C738E78}" destId="{0834F010-9544-4B8B-AF0B-E1408BB1B75D}" srcOrd="0" destOrd="0" presId="urn:microsoft.com/office/officeart/2005/8/layout/vList2"/>
    <dgm:cxn modelId="{298D4D15-8A61-42AB-9180-226E363CC3E1}" srcId="{2FA27B9F-6C0C-4D7F-B72B-628A75EF26FA}" destId="{A66986A6-072F-4BC7-8B77-15317C738E78}" srcOrd="1" destOrd="0" parTransId="{3B0CA3C7-77F5-4734-882D-EC3FC572F6B5}" sibTransId="{94A6D6DE-267C-44E7-B272-1DB08664FBAF}"/>
    <dgm:cxn modelId="{DB4EFD16-DD52-4F19-840C-9E7F6B4172B2}" srcId="{A66986A6-072F-4BC7-8B77-15317C738E78}" destId="{43BAD8E5-E76F-47B2-8374-2B2656018825}" srcOrd="0" destOrd="0" parTransId="{8ADBF73E-B381-4B83-8057-5A299B550A58}" sibTransId="{E5E358C0-418B-4223-B7A6-4E315BBCAD34}"/>
    <dgm:cxn modelId="{9FE46517-EE4B-4BC7-AA2B-209B5BA2E296}" type="presOf" srcId="{C9062C3F-8F7C-4547-B6F3-1A3C3C5D2548}" destId="{96D362D2-43D9-47D6-8F4C-4303907A1D7C}" srcOrd="0" destOrd="0" presId="urn:microsoft.com/office/officeart/2005/8/layout/vList2"/>
    <dgm:cxn modelId="{527F921C-50EA-4EC8-8381-BD95C1D110B0}" type="presOf" srcId="{CD5764B7-AAF0-4460-81AD-6239327BAB0C}" destId="{D1F6F0ED-EB03-494B-AF9D-ECD6ADBDAB81}" srcOrd="0" destOrd="0" presId="urn:microsoft.com/office/officeart/2005/8/layout/vList2"/>
    <dgm:cxn modelId="{EE444729-50CF-4632-96CF-A1E95202590A}" srcId="{C9062C3F-8F7C-4547-B6F3-1A3C3C5D2548}" destId="{BF244A0F-0FC7-4C93-996A-F18CDD372872}" srcOrd="1" destOrd="0" parTransId="{9976B5C3-832B-47F6-A1A2-4A75B921CB7E}" sibTransId="{FC8DB186-1C9B-41BB-8688-439F349F919B}"/>
    <dgm:cxn modelId="{13322C47-B55B-42E6-8494-E92D72E9A354}" srcId="{2FA27B9F-6C0C-4D7F-B72B-628A75EF26FA}" destId="{757CF0B7-28B7-4DC8-A934-66FF9ACA4EFA}" srcOrd="0" destOrd="0" parTransId="{F5576DB9-CF01-4755-9B20-6BFA616DBAEB}" sibTransId="{CACAA083-D1EC-4999-8BF8-244A6B82CCC3}"/>
    <dgm:cxn modelId="{838FAA75-E042-443C-85BC-3A39A6FA3476}" type="presOf" srcId="{43BAD8E5-E76F-47B2-8374-2B2656018825}" destId="{F4008861-04A7-40AB-80C2-256799FE3F35}" srcOrd="0" destOrd="0" presId="urn:microsoft.com/office/officeart/2005/8/layout/vList2"/>
    <dgm:cxn modelId="{E77A118F-4BE1-4ED0-9E8E-2012DAD727C2}" type="presOf" srcId="{BF244A0F-0FC7-4C93-996A-F18CDD372872}" destId="{B59CFD49-3284-4BFD-B289-9DD417FE4489}" srcOrd="0" destOrd="1" presId="urn:microsoft.com/office/officeart/2005/8/layout/vList2"/>
    <dgm:cxn modelId="{79FC08AC-0CBF-44D7-9DE2-94465A659145}" srcId="{A66986A6-072F-4BC7-8B77-15317C738E78}" destId="{83EF2395-15B5-4B44-B130-D3C6334130A8}" srcOrd="1" destOrd="0" parTransId="{81422AD3-5DF8-448C-8157-2093846993BE}" sibTransId="{F6DFE419-8D70-409B-861C-3EABE12AEEC6}"/>
    <dgm:cxn modelId="{2BA6F8B2-AAAB-4F18-A6CB-FB9E36523A55}" srcId="{2FA27B9F-6C0C-4D7F-B72B-628A75EF26FA}" destId="{C9062C3F-8F7C-4547-B6F3-1A3C3C5D2548}" srcOrd="2" destOrd="0" parTransId="{1A5A2E79-3704-4DAC-AA1E-6E0C4EF74768}" sibTransId="{C77A47E7-64F4-4884-8B0F-850240A5A89A}"/>
    <dgm:cxn modelId="{1F3AA8B5-7C93-4754-8780-2404ED86115E}" type="presOf" srcId="{83EF2395-15B5-4B44-B130-D3C6334130A8}" destId="{F4008861-04A7-40AB-80C2-256799FE3F35}" srcOrd="0" destOrd="1" presId="urn:microsoft.com/office/officeart/2005/8/layout/vList2"/>
    <dgm:cxn modelId="{4051AEB6-2DE4-4AD0-82CD-8958F35B4F79}" srcId="{C9062C3F-8F7C-4547-B6F3-1A3C3C5D2548}" destId="{BDBD3860-F21D-4524-B81D-8ECC7EFD21E7}" srcOrd="0" destOrd="0" parTransId="{AAB5E952-D215-42A2-8D0E-F76D1A1BB91E}" sibTransId="{3EC7B640-0054-4EFE-A544-329E0919CEA1}"/>
    <dgm:cxn modelId="{6E85C7C2-5FCE-4DBF-BDCF-5B2C4158F014}" type="presOf" srcId="{BDBD3860-F21D-4524-B81D-8ECC7EFD21E7}" destId="{B59CFD49-3284-4BFD-B289-9DD417FE4489}" srcOrd="0" destOrd="0" presId="urn:microsoft.com/office/officeart/2005/8/layout/vList2"/>
    <dgm:cxn modelId="{60E975CC-CA98-43E0-AE35-531EB6B5FC31}" srcId="{757CF0B7-28B7-4DC8-A934-66FF9ACA4EFA}" destId="{CD5764B7-AAF0-4460-81AD-6239327BAB0C}" srcOrd="0" destOrd="0" parTransId="{63BBE4F1-1538-4A82-A1FD-5268E4ECC38D}" sibTransId="{BC3C1DB5-169C-4B07-857F-3386B69280B7}"/>
    <dgm:cxn modelId="{B8F711E3-AC3E-45C9-BB5C-65CF800BCBEC}" type="presOf" srcId="{2FA27B9F-6C0C-4D7F-B72B-628A75EF26FA}" destId="{7A493F8A-D5B5-40FB-BD51-EA9D936DD5F5}" srcOrd="0" destOrd="0" presId="urn:microsoft.com/office/officeart/2005/8/layout/vList2"/>
    <dgm:cxn modelId="{027590CB-B6B0-4519-A649-C360A3FBAB97}" type="presParOf" srcId="{7A493F8A-D5B5-40FB-BD51-EA9D936DD5F5}" destId="{4525028B-4DAC-49ED-954B-1E638F76A6EF}" srcOrd="0" destOrd="0" presId="urn:microsoft.com/office/officeart/2005/8/layout/vList2"/>
    <dgm:cxn modelId="{5BBD03EC-7ECF-4B1A-ACAB-5E423467562C}" type="presParOf" srcId="{7A493F8A-D5B5-40FB-BD51-EA9D936DD5F5}" destId="{D1F6F0ED-EB03-494B-AF9D-ECD6ADBDAB81}" srcOrd="1" destOrd="0" presId="urn:microsoft.com/office/officeart/2005/8/layout/vList2"/>
    <dgm:cxn modelId="{EBE9ED22-FF09-48C1-BB24-A7316CFC7C76}" type="presParOf" srcId="{7A493F8A-D5B5-40FB-BD51-EA9D936DD5F5}" destId="{0834F010-9544-4B8B-AF0B-E1408BB1B75D}" srcOrd="2" destOrd="0" presId="urn:microsoft.com/office/officeart/2005/8/layout/vList2"/>
    <dgm:cxn modelId="{D2B2A33E-6E11-404A-B8F1-C904C5FD419A}" type="presParOf" srcId="{7A493F8A-D5B5-40FB-BD51-EA9D936DD5F5}" destId="{F4008861-04A7-40AB-80C2-256799FE3F35}" srcOrd="3" destOrd="0" presId="urn:microsoft.com/office/officeart/2005/8/layout/vList2"/>
    <dgm:cxn modelId="{F477106E-33C0-47D5-99B7-9330961CF8FF}" type="presParOf" srcId="{7A493F8A-D5B5-40FB-BD51-EA9D936DD5F5}" destId="{96D362D2-43D9-47D6-8F4C-4303907A1D7C}" srcOrd="4" destOrd="0" presId="urn:microsoft.com/office/officeart/2005/8/layout/vList2"/>
    <dgm:cxn modelId="{573CEFEB-3705-4AB7-BF7E-1A2BA6E2660A}" type="presParOf" srcId="{7A493F8A-D5B5-40FB-BD51-EA9D936DD5F5}" destId="{B59CFD49-3284-4BFD-B289-9DD417FE4489}"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0634EE-EFD4-4D53-A077-E9FE16845EB2}"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n-US"/>
        </a:p>
      </dgm:t>
    </dgm:pt>
    <dgm:pt modelId="{0AAE49CF-78B1-4952-89F9-9C287BF19D83}">
      <dgm:prSet phldrT="[Text]" custT="1"/>
      <dgm:spPr/>
      <dgm:t>
        <a:bodyPr/>
        <a:lstStyle/>
        <a:p>
          <a:r>
            <a:rPr lang="en-US" sz="5400" b="1" dirty="0"/>
            <a:t>S</a:t>
          </a:r>
          <a:r>
            <a:rPr lang="en-US" sz="2400" dirty="0"/>
            <a:t>imple</a:t>
          </a:r>
        </a:p>
      </dgm:t>
    </dgm:pt>
    <dgm:pt modelId="{301E6632-7448-4C12-81D0-21D23EF76E21}" type="parTrans" cxnId="{1F15437C-8704-4309-8F13-802140E380D3}">
      <dgm:prSet/>
      <dgm:spPr/>
      <dgm:t>
        <a:bodyPr/>
        <a:lstStyle/>
        <a:p>
          <a:endParaRPr lang="en-US"/>
        </a:p>
      </dgm:t>
    </dgm:pt>
    <dgm:pt modelId="{356C691C-CA4C-453B-8636-4EA843148690}" type="sibTrans" cxnId="{1F15437C-8704-4309-8F13-802140E380D3}">
      <dgm:prSet/>
      <dgm:spPr/>
      <dgm:t>
        <a:bodyPr/>
        <a:lstStyle/>
        <a:p>
          <a:endParaRPr lang="en-US"/>
        </a:p>
      </dgm:t>
    </dgm:pt>
    <dgm:pt modelId="{2556B0A2-4F54-4306-A2C3-4D0AE1989F9F}">
      <dgm:prSet phldrT="[Text]" custT="1"/>
      <dgm:spPr/>
      <dgm:t>
        <a:bodyPr/>
        <a:lstStyle/>
        <a:p>
          <a:r>
            <a:rPr lang="en-US" sz="5400" b="1" dirty="0"/>
            <a:t>E</a:t>
          </a:r>
          <a:r>
            <a:rPr lang="en-US" sz="2400" dirty="0"/>
            <a:t>ffective</a:t>
          </a:r>
        </a:p>
      </dgm:t>
    </dgm:pt>
    <dgm:pt modelId="{4FD2B7DC-F1DE-40CA-805E-3B4B8ABD0DDD}" type="parTrans" cxnId="{DD1B4681-5EC3-4EC6-BD3C-385E25D6FF28}">
      <dgm:prSet/>
      <dgm:spPr/>
      <dgm:t>
        <a:bodyPr/>
        <a:lstStyle/>
        <a:p>
          <a:endParaRPr lang="en-US"/>
        </a:p>
      </dgm:t>
    </dgm:pt>
    <dgm:pt modelId="{95DCD672-2930-483B-BB25-A4F3EDCC6F7C}" type="sibTrans" cxnId="{DD1B4681-5EC3-4EC6-BD3C-385E25D6FF28}">
      <dgm:prSet/>
      <dgm:spPr/>
      <dgm:t>
        <a:bodyPr/>
        <a:lstStyle/>
        <a:p>
          <a:endParaRPr lang="en-US"/>
        </a:p>
      </dgm:t>
    </dgm:pt>
    <dgm:pt modelId="{98FB9317-22CB-4A73-9186-F662FAE6A70C}">
      <dgm:prSet phldrT="[Text]" custT="1"/>
      <dgm:spPr/>
      <dgm:t>
        <a:bodyPr/>
        <a:lstStyle/>
        <a:p>
          <a:r>
            <a:rPr lang="en-US" sz="5400" b="1" dirty="0"/>
            <a:t>E</a:t>
          </a:r>
          <a:r>
            <a:rPr lang="en-US" sz="2400" dirty="0"/>
            <a:t>fficient</a:t>
          </a:r>
        </a:p>
      </dgm:t>
    </dgm:pt>
    <dgm:pt modelId="{3EAD6349-5A44-48C5-9AB8-DAD1E734BCE1}" type="parTrans" cxnId="{9F4ED0DD-C046-4E8C-9408-0D48B2B454BB}">
      <dgm:prSet/>
      <dgm:spPr/>
      <dgm:t>
        <a:bodyPr/>
        <a:lstStyle/>
        <a:p>
          <a:endParaRPr lang="en-US"/>
        </a:p>
      </dgm:t>
    </dgm:pt>
    <dgm:pt modelId="{392C2003-8810-443A-964E-772B6A5E66B9}" type="sibTrans" cxnId="{9F4ED0DD-C046-4E8C-9408-0D48B2B454BB}">
      <dgm:prSet/>
      <dgm:spPr/>
      <dgm:t>
        <a:bodyPr/>
        <a:lstStyle/>
        <a:p>
          <a:endParaRPr lang="en-US"/>
        </a:p>
      </dgm:t>
    </dgm:pt>
    <dgm:pt modelId="{12A2A4BB-6D3E-467E-9C97-38C9D96A95D1}">
      <dgm:prSet phldrT="[Text]" custT="1"/>
      <dgm:spPr/>
      <dgm:t>
        <a:bodyPr/>
        <a:lstStyle/>
        <a:p>
          <a:r>
            <a:rPr lang="en-US" sz="5400" b="1" dirty="0"/>
            <a:t>F</a:t>
          </a:r>
          <a:r>
            <a:rPr lang="en-US" sz="2400" dirty="0"/>
            <a:t>lexible</a:t>
          </a:r>
        </a:p>
      </dgm:t>
    </dgm:pt>
    <dgm:pt modelId="{7FA07858-1F97-4800-8291-4A74479D5CA8}" type="parTrans" cxnId="{C15DE241-B6EA-47E2-9E4D-CDCA57C804A4}">
      <dgm:prSet/>
      <dgm:spPr/>
      <dgm:t>
        <a:bodyPr/>
        <a:lstStyle/>
        <a:p>
          <a:endParaRPr lang="en-US"/>
        </a:p>
      </dgm:t>
    </dgm:pt>
    <dgm:pt modelId="{F3959D09-10E6-4B6B-8294-3DF8BF5E6500}" type="sibTrans" cxnId="{C15DE241-B6EA-47E2-9E4D-CDCA57C804A4}">
      <dgm:prSet/>
      <dgm:spPr/>
      <dgm:t>
        <a:bodyPr/>
        <a:lstStyle/>
        <a:p>
          <a:endParaRPr lang="en-US"/>
        </a:p>
      </dgm:t>
    </dgm:pt>
    <dgm:pt modelId="{AA2CEA49-7267-414F-A943-6D148882E7CD}" type="pres">
      <dgm:prSet presAssocID="{B80634EE-EFD4-4D53-A077-E9FE16845EB2}" presName="linear" presStyleCnt="0">
        <dgm:presLayoutVars>
          <dgm:dir/>
          <dgm:animLvl val="lvl"/>
          <dgm:resizeHandles val="exact"/>
        </dgm:presLayoutVars>
      </dgm:prSet>
      <dgm:spPr/>
    </dgm:pt>
    <dgm:pt modelId="{CDBE727F-3D5A-48B1-9626-3F955E0085E5}" type="pres">
      <dgm:prSet presAssocID="{0AAE49CF-78B1-4952-89F9-9C287BF19D83}" presName="parentLin" presStyleCnt="0"/>
      <dgm:spPr/>
    </dgm:pt>
    <dgm:pt modelId="{08E5B80C-A13B-4712-B9BF-1EAF36E6B547}" type="pres">
      <dgm:prSet presAssocID="{0AAE49CF-78B1-4952-89F9-9C287BF19D83}" presName="parentLeftMargin" presStyleLbl="node1" presStyleIdx="0" presStyleCnt="4"/>
      <dgm:spPr/>
    </dgm:pt>
    <dgm:pt modelId="{C32A9F32-F534-41B7-87EF-F9FF5829D545}" type="pres">
      <dgm:prSet presAssocID="{0AAE49CF-78B1-4952-89F9-9C287BF19D83}" presName="parentText" presStyleLbl="node1" presStyleIdx="0" presStyleCnt="4" custScaleX="96972">
        <dgm:presLayoutVars>
          <dgm:chMax val="0"/>
          <dgm:bulletEnabled val="1"/>
        </dgm:presLayoutVars>
      </dgm:prSet>
      <dgm:spPr/>
    </dgm:pt>
    <dgm:pt modelId="{8164F246-DB62-4C1A-A1EE-FCA65EE4A9DA}" type="pres">
      <dgm:prSet presAssocID="{0AAE49CF-78B1-4952-89F9-9C287BF19D83}" presName="negativeSpace" presStyleCnt="0"/>
      <dgm:spPr/>
    </dgm:pt>
    <dgm:pt modelId="{DD6C4F07-3CA3-4695-A7DA-05CDFDDFC4D9}" type="pres">
      <dgm:prSet presAssocID="{0AAE49CF-78B1-4952-89F9-9C287BF19D83}" presName="childText" presStyleLbl="conFgAcc1" presStyleIdx="0" presStyleCnt="4">
        <dgm:presLayoutVars>
          <dgm:bulletEnabled val="1"/>
        </dgm:presLayoutVars>
      </dgm:prSet>
      <dgm:spPr/>
    </dgm:pt>
    <dgm:pt modelId="{2E3A76CB-3A05-4805-B0E2-EF230BAA5A01}" type="pres">
      <dgm:prSet presAssocID="{356C691C-CA4C-453B-8636-4EA843148690}" presName="spaceBetweenRectangles" presStyleCnt="0"/>
      <dgm:spPr/>
    </dgm:pt>
    <dgm:pt modelId="{4CC68F98-4534-4F8D-9828-75A3BED5B5A5}" type="pres">
      <dgm:prSet presAssocID="{2556B0A2-4F54-4306-A2C3-4D0AE1989F9F}" presName="parentLin" presStyleCnt="0"/>
      <dgm:spPr/>
    </dgm:pt>
    <dgm:pt modelId="{49B7E4F3-174D-4097-8489-14B527832DDA}" type="pres">
      <dgm:prSet presAssocID="{2556B0A2-4F54-4306-A2C3-4D0AE1989F9F}" presName="parentLeftMargin" presStyleLbl="node1" presStyleIdx="0" presStyleCnt="4"/>
      <dgm:spPr/>
    </dgm:pt>
    <dgm:pt modelId="{4C268CFF-6567-4226-9F35-63F1E31E74CC}" type="pres">
      <dgm:prSet presAssocID="{2556B0A2-4F54-4306-A2C3-4D0AE1989F9F}" presName="parentText" presStyleLbl="node1" presStyleIdx="1" presStyleCnt="4" custScaleX="96972">
        <dgm:presLayoutVars>
          <dgm:chMax val="0"/>
          <dgm:bulletEnabled val="1"/>
        </dgm:presLayoutVars>
      </dgm:prSet>
      <dgm:spPr/>
    </dgm:pt>
    <dgm:pt modelId="{CABEBFBE-58A7-4120-B5F1-4F029F319344}" type="pres">
      <dgm:prSet presAssocID="{2556B0A2-4F54-4306-A2C3-4D0AE1989F9F}" presName="negativeSpace" presStyleCnt="0"/>
      <dgm:spPr/>
    </dgm:pt>
    <dgm:pt modelId="{659BD7C7-4A28-449C-84EA-F27FD463F64D}" type="pres">
      <dgm:prSet presAssocID="{2556B0A2-4F54-4306-A2C3-4D0AE1989F9F}" presName="childText" presStyleLbl="conFgAcc1" presStyleIdx="1" presStyleCnt="4">
        <dgm:presLayoutVars>
          <dgm:bulletEnabled val="1"/>
        </dgm:presLayoutVars>
      </dgm:prSet>
      <dgm:spPr/>
    </dgm:pt>
    <dgm:pt modelId="{284E9955-DCBC-438F-96B1-38690BAED358}" type="pres">
      <dgm:prSet presAssocID="{95DCD672-2930-483B-BB25-A4F3EDCC6F7C}" presName="spaceBetweenRectangles" presStyleCnt="0"/>
      <dgm:spPr/>
    </dgm:pt>
    <dgm:pt modelId="{E9B96FD4-6415-453B-ABFE-28C5762C0E85}" type="pres">
      <dgm:prSet presAssocID="{98FB9317-22CB-4A73-9186-F662FAE6A70C}" presName="parentLin" presStyleCnt="0"/>
      <dgm:spPr/>
    </dgm:pt>
    <dgm:pt modelId="{D16A7958-5600-4F1A-9F07-4FCE407316C7}" type="pres">
      <dgm:prSet presAssocID="{98FB9317-22CB-4A73-9186-F662FAE6A70C}" presName="parentLeftMargin" presStyleLbl="node1" presStyleIdx="1" presStyleCnt="4"/>
      <dgm:spPr/>
    </dgm:pt>
    <dgm:pt modelId="{B8356B96-7835-4EBC-8D63-38F199F4A4D5}" type="pres">
      <dgm:prSet presAssocID="{98FB9317-22CB-4A73-9186-F662FAE6A70C}" presName="parentText" presStyleLbl="node1" presStyleIdx="2" presStyleCnt="4" custScaleX="96972">
        <dgm:presLayoutVars>
          <dgm:chMax val="0"/>
          <dgm:bulletEnabled val="1"/>
        </dgm:presLayoutVars>
      </dgm:prSet>
      <dgm:spPr/>
    </dgm:pt>
    <dgm:pt modelId="{D5E69C84-6285-4C07-AFB2-2937691D9BD2}" type="pres">
      <dgm:prSet presAssocID="{98FB9317-22CB-4A73-9186-F662FAE6A70C}" presName="negativeSpace" presStyleCnt="0"/>
      <dgm:spPr/>
    </dgm:pt>
    <dgm:pt modelId="{C412F172-611C-48B1-AF3B-EC3ABCAA7311}" type="pres">
      <dgm:prSet presAssocID="{98FB9317-22CB-4A73-9186-F662FAE6A70C}" presName="childText" presStyleLbl="conFgAcc1" presStyleIdx="2" presStyleCnt="4">
        <dgm:presLayoutVars>
          <dgm:bulletEnabled val="1"/>
        </dgm:presLayoutVars>
      </dgm:prSet>
      <dgm:spPr/>
    </dgm:pt>
    <dgm:pt modelId="{A4F4011A-00E3-4D57-93E0-638EB1F297EB}" type="pres">
      <dgm:prSet presAssocID="{392C2003-8810-443A-964E-772B6A5E66B9}" presName="spaceBetweenRectangles" presStyleCnt="0"/>
      <dgm:spPr/>
    </dgm:pt>
    <dgm:pt modelId="{CEA6B280-05E0-42FA-AD37-43EB6A38453F}" type="pres">
      <dgm:prSet presAssocID="{12A2A4BB-6D3E-467E-9C97-38C9D96A95D1}" presName="parentLin" presStyleCnt="0"/>
      <dgm:spPr/>
    </dgm:pt>
    <dgm:pt modelId="{4B35D4FA-5A7C-49EC-BAE6-92805A434738}" type="pres">
      <dgm:prSet presAssocID="{12A2A4BB-6D3E-467E-9C97-38C9D96A95D1}" presName="parentLeftMargin" presStyleLbl="node1" presStyleIdx="2" presStyleCnt="4"/>
      <dgm:spPr/>
    </dgm:pt>
    <dgm:pt modelId="{C14A580B-4628-4E93-995F-C0F2D9883E63}" type="pres">
      <dgm:prSet presAssocID="{12A2A4BB-6D3E-467E-9C97-38C9D96A95D1}" presName="parentText" presStyleLbl="node1" presStyleIdx="3" presStyleCnt="4" custScaleX="96972">
        <dgm:presLayoutVars>
          <dgm:chMax val="0"/>
          <dgm:bulletEnabled val="1"/>
        </dgm:presLayoutVars>
      </dgm:prSet>
      <dgm:spPr/>
    </dgm:pt>
    <dgm:pt modelId="{65C35BEC-5855-46EF-B543-DDBE3A06D525}" type="pres">
      <dgm:prSet presAssocID="{12A2A4BB-6D3E-467E-9C97-38C9D96A95D1}" presName="negativeSpace" presStyleCnt="0"/>
      <dgm:spPr/>
    </dgm:pt>
    <dgm:pt modelId="{F135D3B9-6B03-42B7-82E5-638159E6E0E1}" type="pres">
      <dgm:prSet presAssocID="{12A2A4BB-6D3E-467E-9C97-38C9D96A95D1}" presName="childText" presStyleLbl="conFgAcc1" presStyleIdx="3" presStyleCnt="4">
        <dgm:presLayoutVars>
          <dgm:bulletEnabled val="1"/>
        </dgm:presLayoutVars>
      </dgm:prSet>
      <dgm:spPr/>
    </dgm:pt>
  </dgm:ptLst>
  <dgm:cxnLst>
    <dgm:cxn modelId="{8566202D-CC21-4CCD-8EFE-769174DD03AA}" type="presOf" srcId="{98FB9317-22CB-4A73-9186-F662FAE6A70C}" destId="{D16A7958-5600-4F1A-9F07-4FCE407316C7}" srcOrd="0" destOrd="0" presId="urn:microsoft.com/office/officeart/2005/8/layout/list1"/>
    <dgm:cxn modelId="{0E7FE32D-9306-40A0-B9B7-1707C572BD90}" type="presOf" srcId="{12A2A4BB-6D3E-467E-9C97-38C9D96A95D1}" destId="{C14A580B-4628-4E93-995F-C0F2D9883E63}" srcOrd="1" destOrd="0" presId="urn:microsoft.com/office/officeart/2005/8/layout/list1"/>
    <dgm:cxn modelId="{8D5B2E33-E065-437F-A010-A63DA0C21403}" type="presOf" srcId="{0AAE49CF-78B1-4952-89F9-9C287BF19D83}" destId="{C32A9F32-F534-41B7-87EF-F9FF5829D545}" srcOrd="1" destOrd="0" presId="urn:microsoft.com/office/officeart/2005/8/layout/list1"/>
    <dgm:cxn modelId="{8FB26E35-87D6-4880-9441-8B45F657077D}" type="presOf" srcId="{12A2A4BB-6D3E-467E-9C97-38C9D96A95D1}" destId="{4B35D4FA-5A7C-49EC-BAE6-92805A434738}" srcOrd="0" destOrd="0" presId="urn:microsoft.com/office/officeart/2005/8/layout/list1"/>
    <dgm:cxn modelId="{10440D5C-260A-45B6-98FD-ED0218572ACE}" type="presOf" srcId="{98FB9317-22CB-4A73-9186-F662FAE6A70C}" destId="{B8356B96-7835-4EBC-8D63-38F199F4A4D5}" srcOrd="1" destOrd="0" presId="urn:microsoft.com/office/officeart/2005/8/layout/list1"/>
    <dgm:cxn modelId="{C15DE241-B6EA-47E2-9E4D-CDCA57C804A4}" srcId="{B80634EE-EFD4-4D53-A077-E9FE16845EB2}" destId="{12A2A4BB-6D3E-467E-9C97-38C9D96A95D1}" srcOrd="3" destOrd="0" parTransId="{7FA07858-1F97-4800-8291-4A74479D5CA8}" sibTransId="{F3959D09-10E6-4B6B-8294-3DF8BF5E6500}"/>
    <dgm:cxn modelId="{1F15437C-8704-4309-8F13-802140E380D3}" srcId="{B80634EE-EFD4-4D53-A077-E9FE16845EB2}" destId="{0AAE49CF-78B1-4952-89F9-9C287BF19D83}" srcOrd="0" destOrd="0" parTransId="{301E6632-7448-4C12-81D0-21D23EF76E21}" sibTransId="{356C691C-CA4C-453B-8636-4EA843148690}"/>
    <dgm:cxn modelId="{CB06C17E-53D9-4DED-8487-B1FBBE2F8343}" type="presOf" srcId="{0AAE49CF-78B1-4952-89F9-9C287BF19D83}" destId="{08E5B80C-A13B-4712-B9BF-1EAF36E6B547}" srcOrd="0" destOrd="0" presId="urn:microsoft.com/office/officeart/2005/8/layout/list1"/>
    <dgm:cxn modelId="{DD1B4681-5EC3-4EC6-BD3C-385E25D6FF28}" srcId="{B80634EE-EFD4-4D53-A077-E9FE16845EB2}" destId="{2556B0A2-4F54-4306-A2C3-4D0AE1989F9F}" srcOrd="1" destOrd="0" parTransId="{4FD2B7DC-F1DE-40CA-805E-3B4B8ABD0DDD}" sibTransId="{95DCD672-2930-483B-BB25-A4F3EDCC6F7C}"/>
    <dgm:cxn modelId="{E56B7A9A-60D7-41D9-898F-0EECEAD98BDB}" type="presOf" srcId="{2556B0A2-4F54-4306-A2C3-4D0AE1989F9F}" destId="{49B7E4F3-174D-4097-8489-14B527832DDA}" srcOrd="0" destOrd="0" presId="urn:microsoft.com/office/officeart/2005/8/layout/list1"/>
    <dgm:cxn modelId="{9F4ED0DD-C046-4E8C-9408-0D48B2B454BB}" srcId="{B80634EE-EFD4-4D53-A077-E9FE16845EB2}" destId="{98FB9317-22CB-4A73-9186-F662FAE6A70C}" srcOrd="2" destOrd="0" parTransId="{3EAD6349-5A44-48C5-9AB8-DAD1E734BCE1}" sibTransId="{392C2003-8810-443A-964E-772B6A5E66B9}"/>
    <dgm:cxn modelId="{9340B1EF-5AA4-4F9E-B87F-1B0B987DC5FB}" type="presOf" srcId="{B80634EE-EFD4-4D53-A077-E9FE16845EB2}" destId="{AA2CEA49-7267-414F-A943-6D148882E7CD}" srcOrd="0" destOrd="0" presId="urn:microsoft.com/office/officeart/2005/8/layout/list1"/>
    <dgm:cxn modelId="{9AD24DFA-75F1-4786-A084-AC6F70755FDF}" type="presOf" srcId="{2556B0A2-4F54-4306-A2C3-4D0AE1989F9F}" destId="{4C268CFF-6567-4226-9F35-63F1E31E74CC}" srcOrd="1" destOrd="0" presId="urn:microsoft.com/office/officeart/2005/8/layout/list1"/>
    <dgm:cxn modelId="{936C0261-5496-4E22-B92A-3A6837C8189A}" type="presParOf" srcId="{AA2CEA49-7267-414F-A943-6D148882E7CD}" destId="{CDBE727F-3D5A-48B1-9626-3F955E0085E5}" srcOrd="0" destOrd="0" presId="urn:microsoft.com/office/officeart/2005/8/layout/list1"/>
    <dgm:cxn modelId="{11405FE5-1A1B-4222-8D19-B7D8591F5595}" type="presParOf" srcId="{CDBE727F-3D5A-48B1-9626-3F955E0085E5}" destId="{08E5B80C-A13B-4712-B9BF-1EAF36E6B547}" srcOrd="0" destOrd="0" presId="urn:microsoft.com/office/officeart/2005/8/layout/list1"/>
    <dgm:cxn modelId="{3B27E224-0EEC-4874-B3C5-A0326CA795D2}" type="presParOf" srcId="{CDBE727F-3D5A-48B1-9626-3F955E0085E5}" destId="{C32A9F32-F534-41B7-87EF-F9FF5829D545}" srcOrd="1" destOrd="0" presId="urn:microsoft.com/office/officeart/2005/8/layout/list1"/>
    <dgm:cxn modelId="{AB9AE1A7-1273-4738-8159-B3D6FDD58D01}" type="presParOf" srcId="{AA2CEA49-7267-414F-A943-6D148882E7CD}" destId="{8164F246-DB62-4C1A-A1EE-FCA65EE4A9DA}" srcOrd="1" destOrd="0" presId="urn:microsoft.com/office/officeart/2005/8/layout/list1"/>
    <dgm:cxn modelId="{23DC148E-FDD1-4585-99E0-07F94499F3D3}" type="presParOf" srcId="{AA2CEA49-7267-414F-A943-6D148882E7CD}" destId="{DD6C4F07-3CA3-4695-A7DA-05CDFDDFC4D9}" srcOrd="2" destOrd="0" presId="urn:microsoft.com/office/officeart/2005/8/layout/list1"/>
    <dgm:cxn modelId="{27345DFF-D46B-41A7-963D-50C7F49B292A}" type="presParOf" srcId="{AA2CEA49-7267-414F-A943-6D148882E7CD}" destId="{2E3A76CB-3A05-4805-B0E2-EF230BAA5A01}" srcOrd="3" destOrd="0" presId="urn:microsoft.com/office/officeart/2005/8/layout/list1"/>
    <dgm:cxn modelId="{08C625CD-55B0-4934-9856-1C3033AE0A2A}" type="presParOf" srcId="{AA2CEA49-7267-414F-A943-6D148882E7CD}" destId="{4CC68F98-4534-4F8D-9828-75A3BED5B5A5}" srcOrd="4" destOrd="0" presId="urn:microsoft.com/office/officeart/2005/8/layout/list1"/>
    <dgm:cxn modelId="{963DD8E9-6DD7-41C7-B4FB-BB8C6EFB7DBA}" type="presParOf" srcId="{4CC68F98-4534-4F8D-9828-75A3BED5B5A5}" destId="{49B7E4F3-174D-4097-8489-14B527832DDA}" srcOrd="0" destOrd="0" presId="urn:microsoft.com/office/officeart/2005/8/layout/list1"/>
    <dgm:cxn modelId="{757D3E3D-5F18-4F1F-A6AC-6BA9AC25E47E}" type="presParOf" srcId="{4CC68F98-4534-4F8D-9828-75A3BED5B5A5}" destId="{4C268CFF-6567-4226-9F35-63F1E31E74CC}" srcOrd="1" destOrd="0" presId="urn:microsoft.com/office/officeart/2005/8/layout/list1"/>
    <dgm:cxn modelId="{34DFAEBF-D6B2-427A-98CB-CF57B7C17531}" type="presParOf" srcId="{AA2CEA49-7267-414F-A943-6D148882E7CD}" destId="{CABEBFBE-58A7-4120-B5F1-4F029F319344}" srcOrd="5" destOrd="0" presId="urn:microsoft.com/office/officeart/2005/8/layout/list1"/>
    <dgm:cxn modelId="{7851F8A3-4B09-4944-B446-629C12A1F82E}" type="presParOf" srcId="{AA2CEA49-7267-414F-A943-6D148882E7CD}" destId="{659BD7C7-4A28-449C-84EA-F27FD463F64D}" srcOrd="6" destOrd="0" presId="urn:microsoft.com/office/officeart/2005/8/layout/list1"/>
    <dgm:cxn modelId="{7317BEEA-FBD4-4B5A-BEEC-B876072CCC5C}" type="presParOf" srcId="{AA2CEA49-7267-414F-A943-6D148882E7CD}" destId="{284E9955-DCBC-438F-96B1-38690BAED358}" srcOrd="7" destOrd="0" presId="urn:microsoft.com/office/officeart/2005/8/layout/list1"/>
    <dgm:cxn modelId="{8AE18BA0-2C27-4DAD-9E5C-C48B9DA1C35D}" type="presParOf" srcId="{AA2CEA49-7267-414F-A943-6D148882E7CD}" destId="{E9B96FD4-6415-453B-ABFE-28C5762C0E85}" srcOrd="8" destOrd="0" presId="urn:microsoft.com/office/officeart/2005/8/layout/list1"/>
    <dgm:cxn modelId="{8AC1722F-F21D-4675-B172-88B6207E632F}" type="presParOf" srcId="{E9B96FD4-6415-453B-ABFE-28C5762C0E85}" destId="{D16A7958-5600-4F1A-9F07-4FCE407316C7}" srcOrd="0" destOrd="0" presId="urn:microsoft.com/office/officeart/2005/8/layout/list1"/>
    <dgm:cxn modelId="{3F87F8B8-54C2-4C80-9D7F-FB54B282B795}" type="presParOf" srcId="{E9B96FD4-6415-453B-ABFE-28C5762C0E85}" destId="{B8356B96-7835-4EBC-8D63-38F199F4A4D5}" srcOrd="1" destOrd="0" presId="urn:microsoft.com/office/officeart/2005/8/layout/list1"/>
    <dgm:cxn modelId="{A8AE7F06-E35B-49E0-83B9-3030703CEE40}" type="presParOf" srcId="{AA2CEA49-7267-414F-A943-6D148882E7CD}" destId="{D5E69C84-6285-4C07-AFB2-2937691D9BD2}" srcOrd="9" destOrd="0" presId="urn:microsoft.com/office/officeart/2005/8/layout/list1"/>
    <dgm:cxn modelId="{C188B0C0-5131-4EA4-9964-C0B67E7CD272}" type="presParOf" srcId="{AA2CEA49-7267-414F-A943-6D148882E7CD}" destId="{C412F172-611C-48B1-AF3B-EC3ABCAA7311}" srcOrd="10" destOrd="0" presId="urn:microsoft.com/office/officeart/2005/8/layout/list1"/>
    <dgm:cxn modelId="{2EA8399D-58B2-4CC8-A887-C32F5E6AFC9E}" type="presParOf" srcId="{AA2CEA49-7267-414F-A943-6D148882E7CD}" destId="{A4F4011A-00E3-4D57-93E0-638EB1F297EB}" srcOrd="11" destOrd="0" presId="urn:microsoft.com/office/officeart/2005/8/layout/list1"/>
    <dgm:cxn modelId="{98BD4410-44D4-4F3B-A742-07D94379693D}" type="presParOf" srcId="{AA2CEA49-7267-414F-A943-6D148882E7CD}" destId="{CEA6B280-05E0-42FA-AD37-43EB6A38453F}" srcOrd="12" destOrd="0" presId="urn:microsoft.com/office/officeart/2005/8/layout/list1"/>
    <dgm:cxn modelId="{5CC74CF8-A429-4B9C-A0DE-E29AECA44588}" type="presParOf" srcId="{CEA6B280-05E0-42FA-AD37-43EB6A38453F}" destId="{4B35D4FA-5A7C-49EC-BAE6-92805A434738}" srcOrd="0" destOrd="0" presId="urn:microsoft.com/office/officeart/2005/8/layout/list1"/>
    <dgm:cxn modelId="{BEBD49C0-2D63-4195-AC8B-D9686226D925}" type="presParOf" srcId="{CEA6B280-05E0-42FA-AD37-43EB6A38453F}" destId="{C14A580B-4628-4E93-995F-C0F2D9883E63}" srcOrd="1" destOrd="0" presId="urn:microsoft.com/office/officeart/2005/8/layout/list1"/>
    <dgm:cxn modelId="{8AF8DD53-BCC0-4325-8846-9EFE71883566}" type="presParOf" srcId="{AA2CEA49-7267-414F-A943-6D148882E7CD}" destId="{65C35BEC-5855-46EF-B543-DDBE3A06D525}" srcOrd="13" destOrd="0" presId="urn:microsoft.com/office/officeart/2005/8/layout/list1"/>
    <dgm:cxn modelId="{9C4EA42D-1C45-4B76-B721-3485D0485831}" type="presParOf" srcId="{AA2CEA49-7267-414F-A943-6D148882E7CD}" destId="{F135D3B9-6B03-42B7-82E5-638159E6E0E1}"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80634EE-EFD4-4D53-A077-E9FE16845EB2}"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n-US"/>
        </a:p>
      </dgm:t>
    </dgm:pt>
    <dgm:pt modelId="{0AAE49CF-78B1-4952-89F9-9C287BF19D83}">
      <dgm:prSet phldrT="[Text]" custT="1"/>
      <dgm:spPr/>
      <dgm:t>
        <a:bodyPr/>
        <a:lstStyle/>
        <a:p>
          <a:r>
            <a:rPr lang="en-US" sz="5400" b="1" dirty="0"/>
            <a:t>S</a:t>
          </a:r>
          <a:r>
            <a:rPr lang="en-US" sz="2400" dirty="0"/>
            <a:t>imple</a:t>
          </a:r>
        </a:p>
      </dgm:t>
    </dgm:pt>
    <dgm:pt modelId="{301E6632-7448-4C12-81D0-21D23EF76E21}" type="parTrans" cxnId="{1F15437C-8704-4309-8F13-802140E380D3}">
      <dgm:prSet/>
      <dgm:spPr/>
      <dgm:t>
        <a:bodyPr/>
        <a:lstStyle/>
        <a:p>
          <a:endParaRPr lang="en-US"/>
        </a:p>
      </dgm:t>
    </dgm:pt>
    <dgm:pt modelId="{356C691C-CA4C-453B-8636-4EA843148690}" type="sibTrans" cxnId="{1F15437C-8704-4309-8F13-802140E380D3}">
      <dgm:prSet/>
      <dgm:spPr/>
      <dgm:t>
        <a:bodyPr/>
        <a:lstStyle/>
        <a:p>
          <a:endParaRPr lang="en-US"/>
        </a:p>
      </dgm:t>
    </dgm:pt>
    <dgm:pt modelId="{2556B0A2-4F54-4306-A2C3-4D0AE1989F9F}">
      <dgm:prSet phldrT="[Text]" custT="1"/>
      <dgm:spPr/>
      <dgm:t>
        <a:bodyPr/>
        <a:lstStyle/>
        <a:p>
          <a:r>
            <a:rPr lang="en-US" sz="5400" b="1" dirty="0"/>
            <a:t>E</a:t>
          </a:r>
          <a:r>
            <a:rPr lang="en-US" sz="2400" dirty="0"/>
            <a:t>ffective</a:t>
          </a:r>
        </a:p>
      </dgm:t>
    </dgm:pt>
    <dgm:pt modelId="{4FD2B7DC-F1DE-40CA-805E-3B4B8ABD0DDD}" type="parTrans" cxnId="{DD1B4681-5EC3-4EC6-BD3C-385E25D6FF28}">
      <dgm:prSet/>
      <dgm:spPr/>
      <dgm:t>
        <a:bodyPr/>
        <a:lstStyle/>
        <a:p>
          <a:endParaRPr lang="en-US"/>
        </a:p>
      </dgm:t>
    </dgm:pt>
    <dgm:pt modelId="{95DCD672-2930-483B-BB25-A4F3EDCC6F7C}" type="sibTrans" cxnId="{DD1B4681-5EC3-4EC6-BD3C-385E25D6FF28}">
      <dgm:prSet/>
      <dgm:spPr/>
      <dgm:t>
        <a:bodyPr/>
        <a:lstStyle/>
        <a:p>
          <a:endParaRPr lang="en-US"/>
        </a:p>
      </dgm:t>
    </dgm:pt>
    <dgm:pt modelId="{98FB9317-22CB-4A73-9186-F662FAE6A70C}">
      <dgm:prSet phldrT="[Text]" custT="1"/>
      <dgm:spPr/>
      <dgm:t>
        <a:bodyPr/>
        <a:lstStyle/>
        <a:p>
          <a:r>
            <a:rPr lang="en-US" sz="5400" b="1" dirty="0"/>
            <a:t>E</a:t>
          </a:r>
          <a:r>
            <a:rPr lang="en-US" sz="2400" dirty="0"/>
            <a:t>fficient</a:t>
          </a:r>
        </a:p>
      </dgm:t>
    </dgm:pt>
    <dgm:pt modelId="{3EAD6349-5A44-48C5-9AB8-DAD1E734BCE1}" type="parTrans" cxnId="{9F4ED0DD-C046-4E8C-9408-0D48B2B454BB}">
      <dgm:prSet/>
      <dgm:spPr/>
      <dgm:t>
        <a:bodyPr/>
        <a:lstStyle/>
        <a:p>
          <a:endParaRPr lang="en-US"/>
        </a:p>
      </dgm:t>
    </dgm:pt>
    <dgm:pt modelId="{392C2003-8810-443A-964E-772B6A5E66B9}" type="sibTrans" cxnId="{9F4ED0DD-C046-4E8C-9408-0D48B2B454BB}">
      <dgm:prSet/>
      <dgm:spPr/>
      <dgm:t>
        <a:bodyPr/>
        <a:lstStyle/>
        <a:p>
          <a:endParaRPr lang="en-US"/>
        </a:p>
      </dgm:t>
    </dgm:pt>
    <dgm:pt modelId="{12A2A4BB-6D3E-467E-9C97-38C9D96A95D1}">
      <dgm:prSet phldrT="[Text]" custT="1"/>
      <dgm:spPr/>
      <dgm:t>
        <a:bodyPr/>
        <a:lstStyle/>
        <a:p>
          <a:r>
            <a:rPr lang="en-US" sz="5400" b="1" dirty="0"/>
            <a:t>F</a:t>
          </a:r>
          <a:r>
            <a:rPr lang="en-US" sz="2400" dirty="0"/>
            <a:t>lexible</a:t>
          </a:r>
        </a:p>
      </dgm:t>
    </dgm:pt>
    <dgm:pt modelId="{7FA07858-1F97-4800-8291-4A74479D5CA8}" type="parTrans" cxnId="{C15DE241-B6EA-47E2-9E4D-CDCA57C804A4}">
      <dgm:prSet/>
      <dgm:spPr/>
      <dgm:t>
        <a:bodyPr/>
        <a:lstStyle/>
        <a:p>
          <a:endParaRPr lang="en-US"/>
        </a:p>
      </dgm:t>
    </dgm:pt>
    <dgm:pt modelId="{F3959D09-10E6-4B6B-8294-3DF8BF5E6500}" type="sibTrans" cxnId="{C15DE241-B6EA-47E2-9E4D-CDCA57C804A4}">
      <dgm:prSet/>
      <dgm:spPr/>
      <dgm:t>
        <a:bodyPr/>
        <a:lstStyle/>
        <a:p>
          <a:endParaRPr lang="en-US"/>
        </a:p>
      </dgm:t>
    </dgm:pt>
    <dgm:pt modelId="{AA2CEA49-7267-414F-A943-6D148882E7CD}" type="pres">
      <dgm:prSet presAssocID="{B80634EE-EFD4-4D53-A077-E9FE16845EB2}" presName="linear" presStyleCnt="0">
        <dgm:presLayoutVars>
          <dgm:dir/>
          <dgm:animLvl val="lvl"/>
          <dgm:resizeHandles val="exact"/>
        </dgm:presLayoutVars>
      </dgm:prSet>
      <dgm:spPr/>
    </dgm:pt>
    <dgm:pt modelId="{CDBE727F-3D5A-48B1-9626-3F955E0085E5}" type="pres">
      <dgm:prSet presAssocID="{0AAE49CF-78B1-4952-89F9-9C287BF19D83}" presName="parentLin" presStyleCnt="0"/>
      <dgm:spPr/>
    </dgm:pt>
    <dgm:pt modelId="{08E5B80C-A13B-4712-B9BF-1EAF36E6B547}" type="pres">
      <dgm:prSet presAssocID="{0AAE49CF-78B1-4952-89F9-9C287BF19D83}" presName="parentLeftMargin" presStyleLbl="node1" presStyleIdx="0" presStyleCnt="4"/>
      <dgm:spPr/>
    </dgm:pt>
    <dgm:pt modelId="{C32A9F32-F534-41B7-87EF-F9FF5829D545}" type="pres">
      <dgm:prSet presAssocID="{0AAE49CF-78B1-4952-89F9-9C287BF19D83}" presName="parentText" presStyleLbl="node1" presStyleIdx="0" presStyleCnt="4" custScaleX="96972">
        <dgm:presLayoutVars>
          <dgm:chMax val="0"/>
          <dgm:bulletEnabled val="1"/>
        </dgm:presLayoutVars>
      </dgm:prSet>
      <dgm:spPr/>
    </dgm:pt>
    <dgm:pt modelId="{8164F246-DB62-4C1A-A1EE-FCA65EE4A9DA}" type="pres">
      <dgm:prSet presAssocID="{0AAE49CF-78B1-4952-89F9-9C287BF19D83}" presName="negativeSpace" presStyleCnt="0"/>
      <dgm:spPr/>
    </dgm:pt>
    <dgm:pt modelId="{DD6C4F07-3CA3-4695-A7DA-05CDFDDFC4D9}" type="pres">
      <dgm:prSet presAssocID="{0AAE49CF-78B1-4952-89F9-9C287BF19D83}" presName="childText" presStyleLbl="conFgAcc1" presStyleIdx="0" presStyleCnt="4">
        <dgm:presLayoutVars>
          <dgm:bulletEnabled val="1"/>
        </dgm:presLayoutVars>
      </dgm:prSet>
      <dgm:spPr/>
    </dgm:pt>
    <dgm:pt modelId="{2E3A76CB-3A05-4805-B0E2-EF230BAA5A01}" type="pres">
      <dgm:prSet presAssocID="{356C691C-CA4C-453B-8636-4EA843148690}" presName="spaceBetweenRectangles" presStyleCnt="0"/>
      <dgm:spPr/>
    </dgm:pt>
    <dgm:pt modelId="{4CC68F98-4534-4F8D-9828-75A3BED5B5A5}" type="pres">
      <dgm:prSet presAssocID="{2556B0A2-4F54-4306-A2C3-4D0AE1989F9F}" presName="parentLin" presStyleCnt="0"/>
      <dgm:spPr/>
    </dgm:pt>
    <dgm:pt modelId="{49B7E4F3-174D-4097-8489-14B527832DDA}" type="pres">
      <dgm:prSet presAssocID="{2556B0A2-4F54-4306-A2C3-4D0AE1989F9F}" presName="parentLeftMargin" presStyleLbl="node1" presStyleIdx="0" presStyleCnt="4"/>
      <dgm:spPr/>
    </dgm:pt>
    <dgm:pt modelId="{4C268CFF-6567-4226-9F35-63F1E31E74CC}" type="pres">
      <dgm:prSet presAssocID="{2556B0A2-4F54-4306-A2C3-4D0AE1989F9F}" presName="parentText" presStyleLbl="node1" presStyleIdx="1" presStyleCnt="4" custScaleX="96972">
        <dgm:presLayoutVars>
          <dgm:chMax val="0"/>
          <dgm:bulletEnabled val="1"/>
        </dgm:presLayoutVars>
      </dgm:prSet>
      <dgm:spPr/>
    </dgm:pt>
    <dgm:pt modelId="{CABEBFBE-58A7-4120-B5F1-4F029F319344}" type="pres">
      <dgm:prSet presAssocID="{2556B0A2-4F54-4306-A2C3-4D0AE1989F9F}" presName="negativeSpace" presStyleCnt="0"/>
      <dgm:spPr/>
    </dgm:pt>
    <dgm:pt modelId="{659BD7C7-4A28-449C-84EA-F27FD463F64D}" type="pres">
      <dgm:prSet presAssocID="{2556B0A2-4F54-4306-A2C3-4D0AE1989F9F}" presName="childText" presStyleLbl="conFgAcc1" presStyleIdx="1" presStyleCnt="4">
        <dgm:presLayoutVars>
          <dgm:bulletEnabled val="1"/>
        </dgm:presLayoutVars>
      </dgm:prSet>
      <dgm:spPr/>
    </dgm:pt>
    <dgm:pt modelId="{284E9955-DCBC-438F-96B1-38690BAED358}" type="pres">
      <dgm:prSet presAssocID="{95DCD672-2930-483B-BB25-A4F3EDCC6F7C}" presName="spaceBetweenRectangles" presStyleCnt="0"/>
      <dgm:spPr/>
    </dgm:pt>
    <dgm:pt modelId="{E9B96FD4-6415-453B-ABFE-28C5762C0E85}" type="pres">
      <dgm:prSet presAssocID="{98FB9317-22CB-4A73-9186-F662FAE6A70C}" presName="parentLin" presStyleCnt="0"/>
      <dgm:spPr/>
    </dgm:pt>
    <dgm:pt modelId="{D16A7958-5600-4F1A-9F07-4FCE407316C7}" type="pres">
      <dgm:prSet presAssocID="{98FB9317-22CB-4A73-9186-F662FAE6A70C}" presName="parentLeftMargin" presStyleLbl="node1" presStyleIdx="1" presStyleCnt="4"/>
      <dgm:spPr/>
    </dgm:pt>
    <dgm:pt modelId="{B8356B96-7835-4EBC-8D63-38F199F4A4D5}" type="pres">
      <dgm:prSet presAssocID="{98FB9317-22CB-4A73-9186-F662FAE6A70C}" presName="parentText" presStyleLbl="node1" presStyleIdx="2" presStyleCnt="4" custScaleX="96972">
        <dgm:presLayoutVars>
          <dgm:chMax val="0"/>
          <dgm:bulletEnabled val="1"/>
        </dgm:presLayoutVars>
      </dgm:prSet>
      <dgm:spPr/>
    </dgm:pt>
    <dgm:pt modelId="{D5E69C84-6285-4C07-AFB2-2937691D9BD2}" type="pres">
      <dgm:prSet presAssocID="{98FB9317-22CB-4A73-9186-F662FAE6A70C}" presName="negativeSpace" presStyleCnt="0"/>
      <dgm:spPr/>
    </dgm:pt>
    <dgm:pt modelId="{C412F172-611C-48B1-AF3B-EC3ABCAA7311}" type="pres">
      <dgm:prSet presAssocID="{98FB9317-22CB-4A73-9186-F662FAE6A70C}" presName="childText" presStyleLbl="conFgAcc1" presStyleIdx="2" presStyleCnt="4">
        <dgm:presLayoutVars>
          <dgm:bulletEnabled val="1"/>
        </dgm:presLayoutVars>
      </dgm:prSet>
      <dgm:spPr/>
    </dgm:pt>
    <dgm:pt modelId="{A4F4011A-00E3-4D57-93E0-638EB1F297EB}" type="pres">
      <dgm:prSet presAssocID="{392C2003-8810-443A-964E-772B6A5E66B9}" presName="spaceBetweenRectangles" presStyleCnt="0"/>
      <dgm:spPr/>
    </dgm:pt>
    <dgm:pt modelId="{CEA6B280-05E0-42FA-AD37-43EB6A38453F}" type="pres">
      <dgm:prSet presAssocID="{12A2A4BB-6D3E-467E-9C97-38C9D96A95D1}" presName="parentLin" presStyleCnt="0"/>
      <dgm:spPr/>
    </dgm:pt>
    <dgm:pt modelId="{4B35D4FA-5A7C-49EC-BAE6-92805A434738}" type="pres">
      <dgm:prSet presAssocID="{12A2A4BB-6D3E-467E-9C97-38C9D96A95D1}" presName="parentLeftMargin" presStyleLbl="node1" presStyleIdx="2" presStyleCnt="4"/>
      <dgm:spPr/>
    </dgm:pt>
    <dgm:pt modelId="{C14A580B-4628-4E93-995F-C0F2D9883E63}" type="pres">
      <dgm:prSet presAssocID="{12A2A4BB-6D3E-467E-9C97-38C9D96A95D1}" presName="parentText" presStyleLbl="node1" presStyleIdx="3" presStyleCnt="4" custScaleX="96972">
        <dgm:presLayoutVars>
          <dgm:chMax val="0"/>
          <dgm:bulletEnabled val="1"/>
        </dgm:presLayoutVars>
      </dgm:prSet>
      <dgm:spPr/>
    </dgm:pt>
    <dgm:pt modelId="{65C35BEC-5855-46EF-B543-DDBE3A06D525}" type="pres">
      <dgm:prSet presAssocID="{12A2A4BB-6D3E-467E-9C97-38C9D96A95D1}" presName="negativeSpace" presStyleCnt="0"/>
      <dgm:spPr/>
    </dgm:pt>
    <dgm:pt modelId="{F135D3B9-6B03-42B7-82E5-638159E6E0E1}" type="pres">
      <dgm:prSet presAssocID="{12A2A4BB-6D3E-467E-9C97-38C9D96A95D1}" presName="childText" presStyleLbl="conFgAcc1" presStyleIdx="3" presStyleCnt="4">
        <dgm:presLayoutVars>
          <dgm:bulletEnabled val="1"/>
        </dgm:presLayoutVars>
      </dgm:prSet>
      <dgm:spPr/>
    </dgm:pt>
  </dgm:ptLst>
  <dgm:cxnLst>
    <dgm:cxn modelId="{8566202D-CC21-4CCD-8EFE-769174DD03AA}" type="presOf" srcId="{98FB9317-22CB-4A73-9186-F662FAE6A70C}" destId="{D16A7958-5600-4F1A-9F07-4FCE407316C7}" srcOrd="0" destOrd="0" presId="urn:microsoft.com/office/officeart/2005/8/layout/list1"/>
    <dgm:cxn modelId="{0E7FE32D-9306-40A0-B9B7-1707C572BD90}" type="presOf" srcId="{12A2A4BB-6D3E-467E-9C97-38C9D96A95D1}" destId="{C14A580B-4628-4E93-995F-C0F2D9883E63}" srcOrd="1" destOrd="0" presId="urn:microsoft.com/office/officeart/2005/8/layout/list1"/>
    <dgm:cxn modelId="{8D5B2E33-E065-437F-A010-A63DA0C21403}" type="presOf" srcId="{0AAE49CF-78B1-4952-89F9-9C287BF19D83}" destId="{C32A9F32-F534-41B7-87EF-F9FF5829D545}" srcOrd="1" destOrd="0" presId="urn:microsoft.com/office/officeart/2005/8/layout/list1"/>
    <dgm:cxn modelId="{8FB26E35-87D6-4880-9441-8B45F657077D}" type="presOf" srcId="{12A2A4BB-6D3E-467E-9C97-38C9D96A95D1}" destId="{4B35D4FA-5A7C-49EC-BAE6-92805A434738}" srcOrd="0" destOrd="0" presId="urn:microsoft.com/office/officeart/2005/8/layout/list1"/>
    <dgm:cxn modelId="{10440D5C-260A-45B6-98FD-ED0218572ACE}" type="presOf" srcId="{98FB9317-22CB-4A73-9186-F662FAE6A70C}" destId="{B8356B96-7835-4EBC-8D63-38F199F4A4D5}" srcOrd="1" destOrd="0" presId="urn:microsoft.com/office/officeart/2005/8/layout/list1"/>
    <dgm:cxn modelId="{C15DE241-B6EA-47E2-9E4D-CDCA57C804A4}" srcId="{B80634EE-EFD4-4D53-A077-E9FE16845EB2}" destId="{12A2A4BB-6D3E-467E-9C97-38C9D96A95D1}" srcOrd="3" destOrd="0" parTransId="{7FA07858-1F97-4800-8291-4A74479D5CA8}" sibTransId="{F3959D09-10E6-4B6B-8294-3DF8BF5E6500}"/>
    <dgm:cxn modelId="{1F15437C-8704-4309-8F13-802140E380D3}" srcId="{B80634EE-EFD4-4D53-A077-E9FE16845EB2}" destId="{0AAE49CF-78B1-4952-89F9-9C287BF19D83}" srcOrd="0" destOrd="0" parTransId="{301E6632-7448-4C12-81D0-21D23EF76E21}" sibTransId="{356C691C-CA4C-453B-8636-4EA843148690}"/>
    <dgm:cxn modelId="{CB06C17E-53D9-4DED-8487-B1FBBE2F8343}" type="presOf" srcId="{0AAE49CF-78B1-4952-89F9-9C287BF19D83}" destId="{08E5B80C-A13B-4712-B9BF-1EAF36E6B547}" srcOrd="0" destOrd="0" presId="urn:microsoft.com/office/officeart/2005/8/layout/list1"/>
    <dgm:cxn modelId="{DD1B4681-5EC3-4EC6-BD3C-385E25D6FF28}" srcId="{B80634EE-EFD4-4D53-A077-E9FE16845EB2}" destId="{2556B0A2-4F54-4306-A2C3-4D0AE1989F9F}" srcOrd="1" destOrd="0" parTransId="{4FD2B7DC-F1DE-40CA-805E-3B4B8ABD0DDD}" sibTransId="{95DCD672-2930-483B-BB25-A4F3EDCC6F7C}"/>
    <dgm:cxn modelId="{E56B7A9A-60D7-41D9-898F-0EECEAD98BDB}" type="presOf" srcId="{2556B0A2-4F54-4306-A2C3-4D0AE1989F9F}" destId="{49B7E4F3-174D-4097-8489-14B527832DDA}" srcOrd="0" destOrd="0" presId="urn:microsoft.com/office/officeart/2005/8/layout/list1"/>
    <dgm:cxn modelId="{9F4ED0DD-C046-4E8C-9408-0D48B2B454BB}" srcId="{B80634EE-EFD4-4D53-A077-E9FE16845EB2}" destId="{98FB9317-22CB-4A73-9186-F662FAE6A70C}" srcOrd="2" destOrd="0" parTransId="{3EAD6349-5A44-48C5-9AB8-DAD1E734BCE1}" sibTransId="{392C2003-8810-443A-964E-772B6A5E66B9}"/>
    <dgm:cxn modelId="{9340B1EF-5AA4-4F9E-B87F-1B0B987DC5FB}" type="presOf" srcId="{B80634EE-EFD4-4D53-A077-E9FE16845EB2}" destId="{AA2CEA49-7267-414F-A943-6D148882E7CD}" srcOrd="0" destOrd="0" presId="urn:microsoft.com/office/officeart/2005/8/layout/list1"/>
    <dgm:cxn modelId="{9AD24DFA-75F1-4786-A084-AC6F70755FDF}" type="presOf" srcId="{2556B0A2-4F54-4306-A2C3-4D0AE1989F9F}" destId="{4C268CFF-6567-4226-9F35-63F1E31E74CC}" srcOrd="1" destOrd="0" presId="urn:microsoft.com/office/officeart/2005/8/layout/list1"/>
    <dgm:cxn modelId="{936C0261-5496-4E22-B92A-3A6837C8189A}" type="presParOf" srcId="{AA2CEA49-7267-414F-A943-6D148882E7CD}" destId="{CDBE727F-3D5A-48B1-9626-3F955E0085E5}" srcOrd="0" destOrd="0" presId="urn:microsoft.com/office/officeart/2005/8/layout/list1"/>
    <dgm:cxn modelId="{11405FE5-1A1B-4222-8D19-B7D8591F5595}" type="presParOf" srcId="{CDBE727F-3D5A-48B1-9626-3F955E0085E5}" destId="{08E5B80C-A13B-4712-B9BF-1EAF36E6B547}" srcOrd="0" destOrd="0" presId="urn:microsoft.com/office/officeart/2005/8/layout/list1"/>
    <dgm:cxn modelId="{3B27E224-0EEC-4874-B3C5-A0326CA795D2}" type="presParOf" srcId="{CDBE727F-3D5A-48B1-9626-3F955E0085E5}" destId="{C32A9F32-F534-41B7-87EF-F9FF5829D545}" srcOrd="1" destOrd="0" presId="urn:microsoft.com/office/officeart/2005/8/layout/list1"/>
    <dgm:cxn modelId="{AB9AE1A7-1273-4738-8159-B3D6FDD58D01}" type="presParOf" srcId="{AA2CEA49-7267-414F-A943-6D148882E7CD}" destId="{8164F246-DB62-4C1A-A1EE-FCA65EE4A9DA}" srcOrd="1" destOrd="0" presId="urn:microsoft.com/office/officeart/2005/8/layout/list1"/>
    <dgm:cxn modelId="{23DC148E-FDD1-4585-99E0-07F94499F3D3}" type="presParOf" srcId="{AA2CEA49-7267-414F-A943-6D148882E7CD}" destId="{DD6C4F07-3CA3-4695-A7DA-05CDFDDFC4D9}" srcOrd="2" destOrd="0" presId="urn:microsoft.com/office/officeart/2005/8/layout/list1"/>
    <dgm:cxn modelId="{27345DFF-D46B-41A7-963D-50C7F49B292A}" type="presParOf" srcId="{AA2CEA49-7267-414F-A943-6D148882E7CD}" destId="{2E3A76CB-3A05-4805-B0E2-EF230BAA5A01}" srcOrd="3" destOrd="0" presId="urn:microsoft.com/office/officeart/2005/8/layout/list1"/>
    <dgm:cxn modelId="{08C625CD-55B0-4934-9856-1C3033AE0A2A}" type="presParOf" srcId="{AA2CEA49-7267-414F-A943-6D148882E7CD}" destId="{4CC68F98-4534-4F8D-9828-75A3BED5B5A5}" srcOrd="4" destOrd="0" presId="urn:microsoft.com/office/officeart/2005/8/layout/list1"/>
    <dgm:cxn modelId="{963DD8E9-6DD7-41C7-B4FB-BB8C6EFB7DBA}" type="presParOf" srcId="{4CC68F98-4534-4F8D-9828-75A3BED5B5A5}" destId="{49B7E4F3-174D-4097-8489-14B527832DDA}" srcOrd="0" destOrd="0" presId="urn:microsoft.com/office/officeart/2005/8/layout/list1"/>
    <dgm:cxn modelId="{757D3E3D-5F18-4F1F-A6AC-6BA9AC25E47E}" type="presParOf" srcId="{4CC68F98-4534-4F8D-9828-75A3BED5B5A5}" destId="{4C268CFF-6567-4226-9F35-63F1E31E74CC}" srcOrd="1" destOrd="0" presId="urn:microsoft.com/office/officeart/2005/8/layout/list1"/>
    <dgm:cxn modelId="{34DFAEBF-D6B2-427A-98CB-CF57B7C17531}" type="presParOf" srcId="{AA2CEA49-7267-414F-A943-6D148882E7CD}" destId="{CABEBFBE-58A7-4120-B5F1-4F029F319344}" srcOrd="5" destOrd="0" presId="urn:microsoft.com/office/officeart/2005/8/layout/list1"/>
    <dgm:cxn modelId="{7851F8A3-4B09-4944-B446-629C12A1F82E}" type="presParOf" srcId="{AA2CEA49-7267-414F-A943-6D148882E7CD}" destId="{659BD7C7-4A28-449C-84EA-F27FD463F64D}" srcOrd="6" destOrd="0" presId="urn:microsoft.com/office/officeart/2005/8/layout/list1"/>
    <dgm:cxn modelId="{7317BEEA-FBD4-4B5A-BEEC-B876072CCC5C}" type="presParOf" srcId="{AA2CEA49-7267-414F-A943-6D148882E7CD}" destId="{284E9955-DCBC-438F-96B1-38690BAED358}" srcOrd="7" destOrd="0" presId="urn:microsoft.com/office/officeart/2005/8/layout/list1"/>
    <dgm:cxn modelId="{8AE18BA0-2C27-4DAD-9E5C-C48B9DA1C35D}" type="presParOf" srcId="{AA2CEA49-7267-414F-A943-6D148882E7CD}" destId="{E9B96FD4-6415-453B-ABFE-28C5762C0E85}" srcOrd="8" destOrd="0" presId="urn:microsoft.com/office/officeart/2005/8/layout/list1"/>
    <dgm:cxn modelId="{8AC1722F-F21D-4675-B172-88B6207E632F}" type="presParOf" srcId="{E9B96FD4-6415-453B-ABFE-28C5762C0E85}" destId="{D16A7958-5600-4F1A-9F07-4FCE407316C7}" srcOrd="0" destOrd="0" presId="urn:microsoft.com/office/officeart/2005/8/layout/list1"/>
    <dgm:cxn modelId="{3F87F8B8-54C2-4C80-9D7F-FB54B282B795}" type="presParOf" srcId="{E9B96FD4-6415-453B-ABFE-28C5762C0E85}" destId="{B8356B96-7835-4EBC-8D63-38F199F4A4D5}" srcOrd="1" destOrd="0" presId="urn:microsoft.com/office/officeart/2005/8/layout/list1"/>
    <dgm:cxn modelId="{A8AE7F06-E35B-49E0-83B9-3030703CEE40}" type="presParOf" srcId="{AA2CEA49-7267-414F-A943-6D148882E7CD}" destId="{D5E69C84-6285-4C07-AFB2-2937691D9BD2}" srcOrd="9" destOrd="0" presId="urn:microsoft.com/office/officeart/2005/8/layout/list1"/>
    <dgm:cxn modelId="{C188B0C0-5131-4EA4-9964-C0B67E7CD272}" type="presParOf" srcId="{AA2CEA49-7267-414F-A943-6D148882E7CD}" destId="{C412F172-611C-48B1-AF3B-EC3ABCAA7311}" srcOrd="10" destOrd="0" presId="urn:microsoft.com/office/officeart/2005/8/layout/list1"/>
    <dgm:cxn modelId="{2EA8399D-58B2-4CC8-A887-C32F5E6AFC9E}" type="presParOf" srcId="{AA2CEA49-7267-414F-A943-6D148882E7CD}" destId="{A4F4011A-00E3-4D57-93E0-638EB1F297EB}" srcOrd="11" destOrd="0" presId="urn:microsoft.com/office/officeart/2005/8/layout/list1"/>
    <dgm:cxn modelId="{98BD4410-44D4-4F3B-A742-07D94379693D}" type="presParOf" srcId="{AA2CEA49-7267-414F-A943-6D148882E7CD}" destId="{CEA6B280-05E0-42FA-AD37-43EB6A38453F}" srcOrd="12" destOrd="0" presId="urn:microsoft.com/office/officeart/2005/8/layout/list1"/>
    <dgm:cxn modelId="{5CC74CF8-A429-4B9C-A0DE-E29AECA44588}" type="presParOf" srcId="{CEA6B280-05E0-42FA-AD37-43EB6A38453F}" destId="{4B35D4FA-5A7C-49EC-BAE6-92805A434738}" srcOrd="0" destOrd="0" presId="urn:microsoft.com/office/officeart/2005/8/layout/list1"/>
    <dgm:cxn modelId="{BEBD49C0-2D63-4195-AC8B-D9686226D925}" type="presParOf" srcId="{CEA6B280-05E0-42FA-AD37-43EB6A38453F}" destId="{C14A580B-4628-4E93-995F-C0F2D9883E63}" srcOrd="1" destOrd="0" presId="urn:microsoft.com/office/officeart/2005/8/layout/list1"/>
    <dgm:cxn modelId="{8AF8DD53-BCC0-4325-8846-9EFE71883566}" type="presParOf" srcId="{AA2CEA49-7267-414F-A943-6D148882E7CD}" destId="{65C35BEC-5855-46EF-B543-DDBE3A06D525}" srcOrd="13" destOrd="0" presId="urn:microsoft.com/office/officeart/2005/8/layout/list1"/>
    <dgm:cxn modelId="{9C4EA42D-1C45-4B76-B721-3485D0485831}" type="presParOf" srcId="{AA2CEA49-7267-414F-A943-6D148882E7CD}" destId="{F135D3B9-6B03-42B7-82E5-638159E6E0E1}"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5028B-4DAC-49ED-954B-1E638F76A6EF}">
      <dsp:nvSpPr>
        <dsp:cNvPr id="0" name=""/>
        <dsp:cNvSpPr/>
      </dsp:nvSpPr>
      <dsp:spPr>
        <a:xfrm>
          <a:off x="0" y="88555"/>
          <a:ext cx="1035934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t>ePAF</a:t>
          </a:r>
          <a:r>
            <a:rPr lang="en-US" sz="2000" kern="1200" dirty="0"/>
            <a:t> – automated all HR transactions involving an employees’ job data</a:t>
          </a:r>
        </a:p>
      </dsp:txBody>
      <dsp:txXfrm>
        <a:off x="38784" y="127339"/>
        <a:ext cx="10281772" cy="716935"/>
      </dsp:txXfrm>
    </dsp:sp>
    <dsp:sp modelId="{D1F6F0ED-EB03-494B-AF9D-ECD6ADBDAB81}">
      <dsp:nvSpPr>
        <dsp:cNvPr id="0" name=""/>
        <dsp:cNvSpPr/>
      </dsp:nvSpPr>
      <dsp:spPr>
        <a:xfrm>
          <a:off x="0" y="883058"/>
          <a:ext cx="1035934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909"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Position actions and corrective actions to job data were excluded</a:t>
          </a:r>
        </a:p>
      </dsp:txBody>
      <dsp:txXfrm>
        <a:off x="0" y="883058"/>
        <a:ext cx="10359340" cy="331200"/>
      </dsp:txXfrm>
    </dsp:sp>
    <dsp:sp modelId="{0834F010-9544-4B8B-AF0B-E1408BB1B75D}">
      <dsp:nvSpPr>
        <dsp:cNvPr id="0" name=""/>
        <dsp:cNvSpPr/>
      </dsp:nvSpPr>
      <dsp:spPr>
        <a:xfrm>
          <a:off x="0" y="1214258"/>
          <a:ext cx="1035934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t>eBAF</a:t>
          </a:r>
          <a:r>
            <a:rPr lang="en-US" sz="2000" kern="1200" dirty="0"/>
            <a:t> – automated hiring and benefits selections for our non-payroll population</a:t>
          </a:r>
        </a:p>
      </dsp:txBody>
      <dsp:txXfrm>
        <a:off x="38784" y="1253042"/>
        <a:ext cx="10281772" cy="716935"/>
      </dsp:txXfrm>
    </dsp:sp>
    <dsp:sp modelId="{F4008861-04A7-40AB-80C2-256799FE3F35}">
      <dsp:nvSpPr>
        <dsp:cNvPr id="0" name=""/>
        <dsp:cNvSpPr/>
      </dsp:nvSpPr>
      <dsp:spPr>
        <a:xfrm>
          <a:off x="0" y="2008761"/>
          <a:ext cx="1035934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909"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Retirees, local and higher education and local government employees</a:t>
          </a:r>
        </a:p>
      </dsp:txBody>
      <dsp:txXfrm>
        <a:off x="0" y="2008761"/>
        <a:ext cx="10359340" cy="331200"/>
      </dsp:txXfrm>
    </dsp:sp>
    <dsp:sp modelId="{96D362D2-43D9-47D6-8F4C-4303907A1D7C}">
      <dsp:nvSpPr>
        <dsp:cNvPr id="0" name=""/>
        <dsp:cNvSpPr/>
      </dsp:nvSpPr>
      <dsp:spPr>
        <a:xfrm>
          <a:off x="0" y="2339961"/>
          <a:ext cx="1035934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AWS – automated Alternative Workplace Solutions authorization forms</a:t>
          </a:r>
        </a:p>
      </dsp:txBody>
      <dsp:txXfrm>
        <a:off x="38784" y="2378745"/>
        <a:ext cx="10281772" cy="716935"/>
      </dsp:txXfrm>
    </dsp:sp>
    <dsp:sp modelId="{B59CFD49-3284-4BFD-B289-9DD417FE4489}">
      <dsp:nvSpPr>
        <dsp:cNvPr id="0" name=""/>
        <dsp:cNvSpPr/>
      </dsp:nvSpPr>
      <dsp:spPr>
        <a:xfrm>
          <a:off x="0" y="3134464"/>
          <a:ext cx="1035934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909"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Go-live March 27, 2017</a:t>
          </a:r>
        </a:p>
      </dsp:txBody>
      <dsp:txXfrm>
        <a:off x="0" y="3134464"/>
        <a:ext cx="10359340" cy="331200"/>
      </dsp:txXfrm>
    </dsp:sp>
    <dsp:sp modelId="{9D6D1D9D-3056-4D82-981F-600E434809AC}">
      <dsp:nvSpPr>
        <dsp:cNvPr id="0" name=""/>
        <dsp:cNvSpPr/>
      </dsp:nvSpPr>
      <dsp:spPr>
        <a:xfrm>
          <a:off x="0" y="3465664"/>
          <a:ext cx="1035934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Employee Policy Acknowledgements – automated DOHR required policies for employees</a:t>
          </a:r>
        </a:p>
      </dsp:txBody>
      <dsp:txXfrm>
        <a:off x="38784" y="3504448"/>
        <a:ext cx="10281772" cy="716935"/>
      </dsp:txXfrm>
    </dsp:sp>
    <dsp:sp modelId="{549E491B-3B7B-4211-AE97-3FE691CD75F8}">
      <dsp:nvSpPr>
        <dsp:cNvPr id="0" name=""/>
        <dsp:cNvSpPr/>
      </dsp:nvSpPr>
      <dsp:spPr>
        <a:xfrm>
          <a:off x="0" y="4260167"/>
          <a:ext cx="1035934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909"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Go-live July 14, 2017</a:t>
          </a:r>
        </a:p>
      </dsp:txBody>
      <dsp:txXfrm>
        <a:off x="0" y="4260167"/>
        <a:ext cx="10359340" cy="331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F0CEB-2214-4F8C-93AF-211C57D8B616}">
      <dsp:nvSpPr>
        <dsp:cNvPr id="0" name=""/>
        <dsp:cNvSpPr/>
      </dsp:nvSpPr>
      <dsp:spPr>
        <a:xfrm>
          <a:off x="0" y="0"/>
          <a:ext cx="2636479" cy="4587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Logic can be built into a form to help reduce errors</a:t>
          </a:r>
        </a:p>
      </dsp:txBody>
      <dsp:txXfrm>
        <a:off x="77220" y="77220"/>
        <a:ext cx="2482039" cy="4432885"/>
      </dsp:txXfrm>
    </dsp:sp>
    <dsp:sp modelId="{D2CB004E-DB42-416F-BA64-A39703439315}">
      <dsp:nvSpPr>
        <dsp:cNvPr id="0" name=""/>
        <dsp:cNvSpPr/>
      </dsp:nvSpPr>
      <dsp:spPr>
        <a:xfrm>
          <a:off x="3085927" y="0"/>
          <a:ext cx="2636479" cy="4587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Workflow can be customized to level required for each individual business unit</a:t>
          </a:r>
        </a:p>
      </dsp:txBody>
      <dsp:txXfrm>
        <a:off x="3163147" y="77220"/>
        <a:ext cx="2482039" cy="4432885"/>
      </dsp:txXfrm>
    </dsp:sp>
    <dsp:sp modelId="{7763A883-A938-490F-B46C-87631577A4F7}">
      <dsp:nvSpPr>
        <dsp:cNvPr id="0" name=""/>
        <dsp:cNvSpPr/>
      </dsp:nvSpPr>
      <dsp:spPr>
        <a:xfrm>
          <a:off x="6165335" y="0"/>
          <a:ext cx="2636479" cy="4587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Audit section increases visibility and accountability</a:t>
          </a:r>
        </a:p>
      </dsp:txBody>
      <dsp:txXfrm>
        <a:off x="6242555" y="77220"/>
        <a:ext cx="2482039" cy="44328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B014F-0218-4A03-BC27-48E33A2B10DE}">
      <dsp:nvSpPr>
        <dsp:cNvPr id="0" name=""/>
        <dsp:cNvSpPr/>
      </dsp:nvSpPr>
      <dsp:spPr>
        <a:xfrm>
          <a:off x="3936" y="4524"/>
          <a:ext cx="9801027" cy="19360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dirty="0"/>
            <a:t>Form Logic &amp; Functionality</a:t>
          </a:r>
        </a:p>
      </dsp:txBody>
      <dsp:txXfrm>
        <a:off x="60642" y="61230"/>
        <a:ext cx="9687615" cy="1822663"/>
      </dsp:txXfrm>
    </dsp:sp>
    <dsp:sp modelId="{6D1509D3-ECBC-469C-A634-660C4EF1B22E}">
      <dsp:nvSpPr>
        <dsp:cNvPr id="0" name=""/>
        <dsp:cNvSpPr/>
      </dsp:nvSpPr>
      <dsp:spPr>
        <a:xfrm>
          <a:off x="3936" y="2260308"/>
          <a:ext cx="1836774" cy="3153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Form fields default based on types of transactions, reducing data entry errors for all forms</a:t>
          </a:r>
        </a:p>
      </dsp:txBody>
      <dsp:txXfrm>
        <a:off x="57733" y="2314105"/>
        <a:ext cx="1729180" cy="3046239"/>
      </dsp:txXfrm>
    </dsp:sp>
    <dsp:sp modelId="{014556BC-A431-406A-B4F2-DAF620FAFE97}">
      <dsp:nvSpPr>
        <dsp:cNvPr id="0" name=""/>
        <dsp:cNvSpPr/>
      </dsp:nvSpPr>
      <dsp:spPr>
        <a:xfrm>
          <a:off x="1995000" y="2260308"/>
          <a:ext cx="1836774" cy="3153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Action/Reason combination derived from data entered on form</a:t>
          </a:r>
        </a:p>
      </dsp:txBody>
      <dsp:txXfrm>
        <a:off x="2048797" y="2314105"/>
        <a:ext cx="1729180" cy="3046239"/>
      </dsp:txXfrm>
    </dsp:sp>
    <dsp:sp modelId="{7FF3016A-63F7-424A-8F5C-14C60BF6085B}">
      <dsp:nvSpPr>
        <dsp:cNvPr id="0" name=""/>
        <dsp:cNvSpPr/>
      </dsp:nvSpPr>
      <dsp:spPr>
        <a:xfrm>
          <a:off x="3986063" y="2260308"/>
          <a:ext cx="1836774" cy="3153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Attachment capability and required attachments based on transaction type</a:t>
          </a:r>
        </a:p>
      </dsp:txBody>
      <dsp:txXfrm>
        <a:off x="4039860" y="2314105"/>
        <a:ext cx="1729180" cy="3046239"/>
      </dsp:txXfrm>
    </dsp:sp>
    <dsp:sp modelId="{C4FFCEFE-693A-46C0-BA54-A5021A6FED80}">
      <dsp:nvSpPr>
        <dsp:cNvPr id="0" name=""/>
        <dsp:cNvSpPr/>
      </dsp:nvSpPr>
      <dsp:spPr>
        <a:xfrm>
          <a:off x="5977126" y="2260308"/>
          <a:ext cx="1836774" cy="3153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Elimination of paper justifications and paper forms</a:t>
          </a:r>
        </a:p>
      </dsp:txBody>
      <dsp:txXfrm>
        <a:off x="6030923" y="2314105"/>
        <a:ext cx="1729180" cy="3046239"/>
      </dsp:txXfrm>
    </dsp:sp>
    <dsp:sp modelId="{2459FDB8-1624-48F7-9B4C-7947943643E7}">
      <dsp:nvSpPr>
        <dsp:cNvPr id="0" name=""/>
        <dsp:cNvSpPr/>
      </dsp:nvSpPr>
      <dsp:spPr>
        <a:xfrm>
          <a:off x="7968189" y="2260308"/>
          <a:ext cx="1836774" cy="3153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Configurable text and links in forms</a:t>
          </a:r>
        </a:p>
      </dsp:txBody>
      <dsp:txXfrm>
        <a:off x="8021986" y="2314105"/>
        <a:ext cx="1729180" cy="30462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9391F-F7D8-441C-969D-BC594B87D01A}">
      <dsp:nvSpPr>
        <dsp:cNvPr id="0" name=""/>
        <dsp:cNvSpPr/>
      </dsp:nvSpPr>
      <dsp:spPr>
        <a:xfrm>
          <a:off x="1585" y="2976"/>
          <a:ext cx="9805730" cy="19158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Workflow</a:t>
          </a:r>
        </a:p>
      </dsp:txBody>
      <dsp:txXfrm>
        <a:off x="57699" y="59090"/>
        <a:ext cx="9693502" cy="1803630"/>
      </dsp:txXfrm>
    </dsp:sp>
    <dsp:sp modelId="{F4280AEF-786E-492A-A413-F76C21EB72A6}">
      <dsp:nvSpPr>
        <dsp:cNvPr id="0" name=""/>
        <dsp:cNvSpPr/>
      </dsp:nvSpPr>
      <dsp:spPr>
        <a:xfrm>
          <a:off x="1585" y="2240689"/>
          <a:ext cx="2306145" cy="3175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Configurable notifications, flexible workflow using Ad Hoc approvers</a:t>
          </a:r>
        </a:p>
      </dsp:txBody>
      <dsp:txXfrm>
        <a:off x="69130" y="2308234"/>
        <a:ext cx="2171055" cy="3039910"/>
      </dsp:txXfrm>
    </dsp:sp>
    <dsp:sp modelId="{0F3E76CD-7ECE-4B80-9AAF-549305066CD2}">
      <dsp:nvSpPr>
        <dsp:cNvPr id="0" name=""/>
        <dsp:cNvSpPr/>
      </dsp:nvSpPr>
      <dsp:spPr>
        <a:xfrm>
          <a:off x="2501446" y="2240689"/>
          <a:ext cx="2306145" cy="3175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Automatically writes to Position Data once all approvals have been received (except for higher effective dated row which must be manually entered)</a:t>
          </a:r>
        </a:p>
      </dsp:txBody>
      <dsp:txXfrm>
        <a:off x="2568991" y="2308234"/>
        <a:ext cx="2171055" cy="3039910"/>
      </dsp:txXfrm>
    </dsp:sp>
    <dsp:sp modelId="{3832E7DE-1674-48B5-911C-17912FB17A29}">
      <dsp:nvSpPr>
        <dsp:cNvPr id="0" name=""/>
        <dsp:cNvSpPr/>
      </dsp:nvSpPr>
      <dsp:spPr>
        <a:xfrm>
          <a:off x="5001308" y="2240689"/>
          <a:ext cx="2306145" cy="3175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Consists of initiators, approvers and reviewers on two levels (business unit and DOHR)</a:t>
          </a:r>
        </a:p>
      </dsp:txBody>
      <dsp:txXfrm>
        <a:off x="5068853" y="2308234"/>
        <a:ext cx="2171055" cy="3039910"/>
      </dsp:txXfrm>
    </dsp:sp>
    <dsp:sp modelId="{5A2DED87-D8AD-4BF1-ADC0-5765C12A2EAB}">
      <dsp:nvSpPr>
        <dsp:cNvPr id="0" name=""/>
        <dsp:cNvSpPr/>
      </dsp:nvSpPr>
      <dsp:spPr>
        <a:xfrm>
          <a:off x="7501170" y="2240689"/>
          <a:ext cx="2306145" cy="3175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Can be configured to include different workflow requirements</a:t>
          </a:r>
        </a:p>
      </dsp:txBody>
      <dsp:txXfrm>
        <a:off x="7568715" y="2308234"/>
        <a:ext cx="2171055" cy="30399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9391F-F7D8-441C-969D-BC594B87D01A}">
      <dsp:nvSpPr>
        <dsp:cNvPr id="0" name=""/>
        <dsp:cNvSpPr/>
      </dsp:nvSpPr>
      <dsp:spPr>
        <a:xfrm>
          <a:off x="1585" y="2772"/>
          <a:ext cx="9805730" cy="19512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kern="1200" dirty="0"/>
            <a:t>Visibility, Accountability,        and Audit</a:t>
          </a:r>
        </a:p>
      </dsp:txBody>
      <dsp:txXfrm>
        <a:off x="58735" y="59922"/>
        <a:ext cx="9691430" cy="1836935"/>
      </dsp:txXfrm>
    </dsp:sp>
    <dsp:sp modelId="{F4280AEF-786E-492A-A413-F76C21EB72A6}">
      <dsp:nvSpPr>
        <dsp:cNvPr id="0" name=""/>
        <dsp:cNvSpPr/>
      </dsp:nvSpPr>
      <dsp:spPr>
        <a:xfrm>
          <a:off x="1585" y="2272644"/>
          <a:ext cx="2306145" cy="3143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Security-based user view of approval process</a:t>
          </a:r>
        </a:p>
      </dsp:txBody>
      <dsp:txXfrm>
        <a:off x="69130" y="2340189"/>
        <a:ext cx="2171055" cy="3008160"/>
      </dsp:txXfrm>
    </dsp:sp>
    <dsp:sp modelId="{0F3E76CD-7ECE-4B80-9AAF-549305066CD2}">
      <dsp:nvSpPr>
        <dsp:cNvPr id="0" name=""/>
        <dsp:cNvSpPr/>
      </dsp:nvSpPr>
      <dsp:spPr>
        <a:xfrm>
          <a:off x="2501446" y="2272644"/>
          <a:ext cx="2306145" cy="3143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Easily identify with whom a document is pending</a:t>
          </a:r>
        </a:p>
      </dsp:txBody>
      <dsp:txXfrm>
        <a:off x="2568991" y="2340189"/>
        <a:ext cx="2171055" cy="3008160"/>
      </dsp:txXfrm>
    </dsp:sp>
    <dsp:sp modelId="{3832E7DE-1674-48B5-911C-17912FB17A29}">
      <dsp:nvSpPr>
        <dsp:cNvPr id="0" name=""/>
        <dsp:cNvSpPr/>
      </dsp:nvSpPr>
      <dsp:spPr>
        <a:xfrm>
          <a:off x="5001308" y="2272644"/>
          <a:ext cx="2306145" cy="3143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Easily identify bottlenecks in approval process</a:t>
          </a:r>
        </a:p>
      </dsp:txBody>
      <dsp:txXfrm>
        <a:off x="5068853" y="2340189"/>
        <a:ext cx="2171055" cy="3008160"/>
      </dsp:txXfrm>
    </dsp:sp>
    <dsp:sp modelId="{5A2DED87-D8AD-4BF1-ADC0-5765C12A2EAB}">
      <dsp:nvSpPr>
        <dsp:cNvPr id="0" name=""/>
        <dsp:cNvSpPr/>
      </dsp:nvSpPr>
      <dsp:spPr>
        <a:xfrm>
          <a:off x="7501170" y="2272644"/>
          <a:ext cx="2306145" cy="3143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Enhances accountability during approval process, providing insight not possible with a paper form</a:t>
          </a:r>
        </a:p>
      </dsp:txBody>
      <dsp:txXfrm>
        <a:off x="7568715" y="2340189"/>
        <a:ext cx="2171055" cy="30081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527A7-03CD-4B58-A8BD-57E36E2B1B7C}">
      <dsp:nvSpPr>
        <dsp:cNvPr id="0" name=""/>
        <dsp:cNvSpPr/>
      </dsp:nvSpPr>
      <dsp:spPr>
        <a:xfrm>
          <a:off x="4400897" y="2021"/>
          <a:ext cx="6601347" cy="109455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228600" lvl="1" indent="-228600" algn="l" defTabSz="577850">
            <a:lnSpc>
              <a:spcPct val="90000"/>
            </a:lnSpc>
            <a:spcBef>
              <a:spcPct val="0"/>
            </a:spcBef>
            <a:spcAft>
              <a:spcPct val="15000"/>
            </a:spcAft>
            <a:buChar char="•"/>
          </a:pPr>
          <a:r>
            <a:rPr lang="en-US" sz="1300" kern="1200" dirty="0"/>
            <a:t>More than 3,500 forms completed.</a:t>
          </a:r>
        </a:p>
        <a:p>
          <a:pPr marL="228600" lvl="1" indent="-228600" algn="l" defTabSz="577850">
            <a:lnSpc>
              <a:spcPct val="90000"/>
            </a:lnSpc>
            <a:spcBef>
              <a:spcPct val="0"/>
            </a:spcBef>
            <a:spcAft>
              <a:spcPct val="15000"/>
            </a:spcAft>
            <a:buChar char="•"/>
          </a:pPr>
          <a:r>
            <a:rPr lang="en-US" sz="1300" kern="1200" dirty="0"/>
            <a:t>Average approval time reduced by as much as 40%, from to just 6.1 days</a:t>
          </a:r>
        </a:p>
        <a:p>
          <a:pPr marL="228600" lvl="1" indent="-228600" algn="l" defTabSz="577850">
            <a:lnSpc>
              <a:spcPct val="90000"/>
            </a:lnSpc>
            <a:spcBef>
              <a:spcPct val="0"/>
            </a:spcBef>
            <a:spcAft>
              <a:spcPct val="15000"/>
            </a:spcAft>
            <a:buChar char="•"/>
          </a:pPr>
          <a:r>
            <a:rPr lang="en-US" sz="1300" kern="1200" dirty="0"/>
            <a:t>April 2018: Agencies completed 626 transactions with average 2.8 days to approve; DOHR averaged 3.3 days</a:t>
          </a:r>
        </a:p>
      </dsp:txBody>
      <dsp:txXfrm>
        <a:off x="4400897" y="138841"/>
        <a:ext cx="6190887" cy="820919"/>
      </dsp:txXfrm>
    </dsp:sp>
    <dsp:sp modelId="{268D0214-789C-4D7A-AED4-4BBC69BD31A3}">
      <dsp:nvSpPr>
        <dsp:cNvPr id="0" name=""/>
        <dsp:cNvSpPr/>
      </dsp:nvSpPr>
      <dsp:spPr>
        <a:xfrm>
          <a:off x="0" y="2021"/>
          <a:ext cx="4400898" cy="1094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err="1"/>
            <a:t>ePCR</a:t>
          </a:r>
          <a:r>
            <a:rPr lang="en-US" sz="2700" kern="1200" dirty="0"/>
            <a:t> Stats</a:t>
          </a:r>
        </a:p>
      </dsp:txBody>
      <dsp:txXfrm>
        <a:off x="53432" y="55453"/>
        <a:ext cx="4294034" cy="987695"/>
      </dsp:txXfrm>
    </dsp:sp>
    <dsp:sp modelId="{79E85681-609C-43C3-A8FE-4EC9814B31CD}">
      <dsp:nvSpPr>
        <dsp:cNvPr id="0" name=""/>
        <dsp:cNvSpPr/>
      </dsp:nvSpPr>
      <dsp:spPr>
        <a:xfrm>
          <a:off x="4400897" y="1206036"/>
          <a:ext cx="6601347" cy="109455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228600" lvl="1" indent="-228600" algn="l" defTabSz="533400">
            <a:lnSpc>
              <a:spcPct val="90000"/>
            </a:lnSpc>
            <a:spcBef>
              <a:spcPct val="0"/>
            </a:spcBef>
            <a:spcAft>
              <a:spcPct val="15000"/>
            </a:spcAft>
            <a:buChar char="•"/>
          </a:pPr>
          <a:r>
            <a:rPr lang="en-US" sz="1200" kern="1200" dirty="0">
              <a:solidFill>
                <a:prstClr val="black">
                  <a:hueOff val="0"/>
                  <a:satOff val="0"/>
                  <a:lumOff val="0"/>
                  <a:alphaOff val="0"/>
                </a:prstClr>
              </a:solidFill>
              <a:latin typeface="Century Gothic" panose="020F0302020204030204"/>
              <a:ea typeface="+mn-ea"/>
              <a:cs typeface="+mn-cs"/>
            </a:rPr>
            <a:t>More than 95,000 forms have been completed since going live June 2015</a:t>
          </a:r>
        </a:p>
        <a:p>
          <a:pPr marL="228600" lvl="1" indent="-228600" algn="l" defTabSz="533400">
            <a:lnSpc>
              <a:spcPct val="90000"/>
            </a:lnSpc>
            <a:spcBef>
              <a:spcPct val="0"/>
            </a:spcBef>
            <a:spcAft>
              <a:spcPct val="15000"/>
            </a:spcAft>
            <a:buChar char="•"/>
          </a:pPr>
          <a:r>
            <a:rPr lang="en-US" sz="1200" kern="1200" dirty="0">
              <a:solidFill>
                <a:prstClr val="black">
                  <a:hueOff val="0"/>
                  <a:satOff val="0"/>
                  <a:lumOff val="0"/>
                  <a:alphaOff val="0"/>
                </a:prstClr>
              </a:solidFill>
              <a:latin typeface="Century Gothic" panose="020F0302020204030204"/>
              <a:ea typeface="+mn-ea"/>
              <a:cs typeface="+mn-cs"/>
            </a:rPr>
            <a:t>Average approval time reduced by as much as 35% to just 6.2 days</a:t>
          </a:r>
        </a:p>
        <a:p>
          <a:pPr marL="228600" lvl="1" indent="-228600" algn="l" defTabSz="533400">
            <a:lnSpc>
              <a:spcPct val="90000"/>
            </a:lnSpc>
            <a:spcBef>
              <a:spcPct val="0"/>
            </a:spcBef>
            <a:spcAft>
              <a:spcPct val="15000"/>
            </a:spcAft>
            <a:buChar char="•"/>
          </a:pPr>
          <a:r>
            <a:rPr lang="en-US" sz="1200" kern="1200" dirty="0">
              <a:solidFill>
                <a:prstClr val="black">
                  <a:hueOff val="0"/>
                  <a:satOff val="0"/>
                  <a:lumOff val="0"/>
                  <a:alphaOff val="0"/>
                </a:prstClr>
              </a:solidFill>
              <a:latin typeface="Century Gothic" panose="020F0302020204030204"/>
              <a:ea typeface="+mn-ea"/>
              <a:cs typeface="+mn-cs"/>
            </a:rPr>
            <a:t>April 2018: Agencies completed 2,850 transactions with average 4.6 days to approve; DOHR </a:t>
          </a:r>
          <a:r>
            <a:rPr lang="en-US" sz="1200" kern="1200" dirty="0"/>
            <a:t>averaged 1.6 days</a:t>
          </a:r>
        </a:p>
      </dsp:txBody>
      <dsp:txXfrm>
        <a:off x="4400897" y="1342856"/>
        <a:ext cx="6190887" cy="820919"/>
      </dsp:txXfrm>
    </dsp:sp>
    <dsp:sp modelId="{02D3A515-FBA5-4118-838D-D3427688CEA5}">
      <dsp:nvSpPr>
        <dsp:cNvPr id="0" name=""/>
        <dsp:cNvSpPr/>
      </dsp:nvSpPr>
      <dsp:spPr>
        <a:xfrm>
          <a:off x="0" y="1206036"/>
          <a:ext cx="4400898" cy="1094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err="1"/>
            <a:t>ePAF</a:t>
          </a:r>
          <a:r>
            <a:rPr lang="en-US" sz="2700" kern="1200" dirty="0"/>
            <a:t> Stats</a:t>
          </a:r>
        </a:p>
      </dsp:txBody>
      <dsp:txXfrm>
        <a:off x="53432" y="1259468"/>
        <a:ext cx="4294034" cy="987695"/>
      </dsp:txXfrm>
    </dsp:sp>
    <dsp:sp modelId="{1C0E7777-A369-436B-86E3-9C33482E1B8E}">
      <dsp:nvSpPr>
        <dsp:cNvPr id="0" name=""/>
        <dsp:cNvSpPr/>
      </dsp:nvSpPr>
      <dsp:spPr>
        <a:xfrm>
          <a:off x="4400897" y="2410052"/>
          <a:ext cx="6601347" cy="109455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228600" lvl="1" indent="-228600" algn="l" defTabSz="577850">
            <a:lnSpc>
              <a:spcPct val="90000"/>
            </a:lnSpc>
            <a:spcBef>
              <a:spcPct val="0"/>
            </a:spcBef>
            <a:spcAft>
              <a:spcPct val="15000"/>
            </a:spcAft>
            <a:buChar char="•"/>
          </a:pPr>
          <a:r>
            <a:rPr lang="en-US" sz="1300" kern="1200" dirty="0"/>
            <a:t>Currently processes a day’s worth of enrollments in an hour</a:t>
          </a:r>
        </a:p>
        <a:p>
          <a:pPr marL="228600" lvl="1" indent="-228600" algn="l" defTabSz="577850">
            <a:lnSpc>
              <a:spcPct val="90000"/>
            </a:lnSpc>
            <a:spcBef>
              <a:spcPct val="0"/>
            </a:spcBef>
            <a:spcAft>
              <a:spcPct val="15000"/>
            </a:spcAft>
            <a:buChar char="•"/>
          </a:pPr>
          <a:r>
            <a:rPr lang="en-US" sz="1300" kern="1200" dirty="0"/>
            <a:t>Reduced mandatory overtime by half during Annual Enrollment</a:t>
          </a:r>
        </a:p>
        <a:p>
          <a:pPr marL="228600" lvl="1" indent="-228600" algn="l" defTabSz="577850">
            <a:lnSpc>
              <a:spcPct val="90000"/>
            </a:lnSpc>
            <a:spcBef>
              <a:spcPct val="0"/>
            </a:spcBef>
            <a:spcAft>
              <a:spcPct val="15000"/>
            </a:spcAft>
            <a:buChar char="•"/>
          </a:pPr>
          <a:r>
            <a:rPr lang="en-US" sz="1300" kern="1200" dirty="0"/>
            <a:t>Nearly 35,000 forms have been executed.</a:t>
          </a:r>
        </a:p>
      </dsp:txBody>
      <dsp:txXfrm>
        <a:off x="4400897" y="2546872"/>
        <a:ext cx="6190887" cy="820919"/>
      </dsp:txXfrm>
    </dsp:sp>
    <dsp:sp modelId="{79338CBA-2BA0-4237-9F23-74094888F936}">
      <dsp:nvSpPr>
        <dsp:cNvPr id="0" name=""/>
        <dsp:cNvSpPr/>
      </dsp:nvSpPr>
      <dsp:spPr>
        <a:xfrm>
          <a:off x="0" y="2410052"/>
          <a:ext cx="4400898" cy="1094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err="1"/>
            <a:t>eBAF</a:t>
          </a:r>
          <a:r>
            <a:rPr lang="en-US" sz="2700" kern="1200" dirty="0"/>
            <a:t> Stats</a:t>
          </a:r>
        </a:p>
      </dsp:txBody>
      <dsp:txXfrm>
        <a:off x="53432" y="2463484"/>
        <a:ext cx="4294034" cy="987695"/>
      </dsp:txXfrm>
    </dsp:sp>
    <dsp:sp modelId="{4E7975C5-6E7C-4F02-B5F3-BCF70B658BAA}">
      <dsp:nvSpPr>
        <dsp:cNvPr id="0" name=""/>
        <dsp:cNvSpPr/>
      </dsp:nvSpPr>
      <dsp:spPr>
        <a:xfrm>
          <a:off x="4400897" y="3614067"/>
          <a:ext cx="6601347" cy="109455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228600" lvl="1" indent="-228600" algn="l" defTabSz="577850">
            <a:lnSpc>
              <a:spcPct val="90000"/>
            </a:lnSpc>
            <a:spcBef>
              <a:spcPct val="0"/>
            </a:spcBef>
            <a:spcAft>
              <a:spcPct val="15000"/>
            </a:spcAft>
            <a:buChar char="•"/>
          </a:pPr>
          <a:r>
            <a:rPr lang="en-US" sz="1300" kern="1200" dirty="0"/>
            <a:t>Since March 2017 nearly 5,000 AWS have been initiated .</a:t>
          </a:r>
        </a:p>
        <a:p>
          <a:pPr marL="228600" lvl="1" indent="-228600" algn="l" defTabSz="577850">
            <a:lnSpc>
              <a:spcPct val="90000"/>
            </a:lnSpc>
            <a:spcBef>
              <a:spcPct val="0"/>
            </a:spcBef>
            <a:spcAft>
              <a:spcPct val="15000"/>
            </a:spcAft>
            <a:buChar char="•"/>
          </a:pPr>
          <a:r>
            <a:rPr lang="en-US" sz="1300" kern="1200" dirty="0"/>
            <a:t>AWS is rolling out to other agencies and we expect utilization to climb</a:t>
          </a:r>
        </a:p>
      </dsp:txBody>
      <dsp:txXfrm>
        <a:off x="4400897" y="3750887"/>
        <a:ext cx="6190887" cy="820919"/>
      </dsp:txXfrm>
    </dsp:sp>
    <dsp:sp modelId="{80E5A408-B378-4C62-A6AA-1EF7651EAB5C}">
      <dsp:nvSpPr>
        <dsp:cNvPr id="0" name=""/>
        <dsp:cNvSpPr/>
      </dsp:nvSpPr>
      <dsp:spPr>
        <a:xfrm>
          <a:off x="0" y="3614067"/>
          <a:ext cx="4400898" cy="1094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AWS Stats</a:t>
          </a:r>
        </a:p>
      </dsp:txBody>
      <dsp:txXfrm>
        <a:off x="53432" y="3667499"/>
        <a:ext cx="4294034" cy="987695"/>
      </dsp:txXfrm>
    </dsp:sp>
    <dsp:sp modelId="{3B907B7F-3E74-43AC-8611-930E47823BCC}">
      <dsp:nvSpPr>
        <dsp:cNvPr id="0" name=""/>
        <dsp:cNvSpPr/>
      </dsp:nvSpPr>
      <dsp:spPr>
        <a:xfrm>
          <a:off x="4400897" y="4818082"/>
          <a:ext cx="6601347" cy="109455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marL="228600" lvl="1" indent="-228600" algn="l" defTabSz="577850">
            <a:lnSpc>
              <a:spcPct val="90000"/>
            </a:lnSpc>
            <a:spcBef>
              <a:spcPct val="0"/>
            </a:spcBef>
            <a:spcAft>
              <a:spcPct val="15000"/>
            </a:spcAft>
            <a:buChar char="•"/>
          </a:pPr>
          <a:r>
            <a:rPr lang="en-US" sz="1300" kern="1200" dirty="0"/>
            <a:t>Since going live in July 2017, more than 7,000 forms have been executed. </a:t>
          </a:r>
        </a:p>
      </dsp:txBody>
      <dsp:txXfrm>
        <a:off x="4400897" y="4954902"/>
        <a:ext cx="6190887" cy="820919"/>
      </dsp:txXfrm>
    </dsp:sp>
    <dsp:sp modelId="{68E80E78-4687-4104-B477-88982836EC92}">
      <dsp:nvSpPr>
        <dsp:cNvPr id="0" name=""/>
        <dsp:cNvSpPr/>
      </dsp:nvSpPr>
      <dsp:spPr>
        <a:xfrm>
          <a:off x="0" y="4818082"/>
          <a:ext cx="4400898" cy="1094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Policy Acknowledgement Stats</a:t>
          </a:r>
        </a:p>
      </dsp:txBody>
      <dsp:txXfrm>
        <a:off x="53432" y="4871514"/>
        <a:ext cx="4294034" cy="9876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5028B-4DAC-49ED-954B-1E638F76A6EF}">
      <dsp:nvSpPr>
        <dsp:cNvPr id="0" name=""/>
        <dsp:cNvSpPr/>
      </dsp:nvSpPr>
      <dsp:spPr>
        <a:xfrm>
          <a:off x="0" y="216861"/>
          <a:ext cx="1035934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Adding additional workflow to </a:t>
          </a:r>
          <a:r>
            <a:rPr lang="en-US" sz="2800" kern="1200" dirty="0" err="1"/>
            <a:t>ePCR</a:t>
          </a:r>
          <a:endParaRPr lang="en-US" sz="2800" kern="1200" dirty="0"/>
        </a:p>
      </dsp:txBody>
      <dsp:txXfrm>
        <a:off x="32784" y="249645"/>
        <a:ext cx="10293772" cy="606012"/>
      </dsp:txXfrm>
    </dsp:sp>
    <dsp:sp modelId="{D1F6F0ED-EB03-494B-AF9D-ECD6ADBDAB81}">
      <dsp:nvSpPr>
        <dsp:cNvPr id="0" name=""/>
        <dsp:cNvSpPr/>
      </dsp:nvSpPr>
      <dsp:spPr>
        <a:xfrm>
          <a:off x="0" y="888441"/>
          <a:ext cx="10359340"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90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Request to add criteria to include Finance and Administration budget office</a:t>
          </a:r>
        </a:p>
      </dsp:txBody>
      <dsp:txXfrm>
        <a:off x="0" y="888441"/>
        <a:ext cx="10359340" cy="695520"/>
      </dsp:txXfrm>
    </dsp:sp>
    <dsp:sp modelId="{0834F010-9544-4B8B-AF0B-E1408BB1B75D}">
      <dsp:nvSpPr>
        <dsp:cNvPr id="0" name=""/>
        <dsp:cNvSpPr/>
      </dsp:nvSpPr>
      <dsp:spPr>
        <a:xfrm>
          <a:off x="0" y="1583961"/>
          <a:ext cx="1035934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Business Unit Specific Employee Policy Acknowledgements</a:t>
          </a:r>
        </a:p>
      </dsp:txBody>
      <dsp:txXfrm>
        <a:off x="32784" y="1616745"/>
        <a:ext cx="10293772" cy="606012"/>
      </dsp:txXfrm>
    </dsp:sp>
    <dsp:sp modelId="{F4008861-04A7-40AB-80C2-256799FE3F35}">
      <dsp:nvSpPr>
        <dsp:cNvPr id="0" name=""/>
        <dsp:cNvSpPr/>
      </dsp:nvSpPr>
      <dsp:spPr>
        <a:xfrm>
          <a:off x="0" y="2255541"/>
          <a:ext cx="10359340" cy="767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90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Trial run has been completed</a:t>
          </a:r>
        </a:p>
        <a:p>
          <a:pPr marL="228600" lvl="1" indent="-228600" algn="l" defTabSz="977900">
            <a:lnSpc>
              <a:spcPct val="90000"/>
            </a:lnSpc>
            <a:spcBef>
              <a:spcPct val="0"/>
            </a:spcBef>
            <a:spcAft>
              <a:spcPct val="20000"/>
            </a:spcAft>
            <a:buChar char="•"/>
          </a:pPr>
          <a:r>
            <a:rPr lang="en-US" sz="2200" kern="1200" dirty="0"/>
            <a:t>First wave of business units to begin in August 2018</a:t>
          </a:r>
        </a:p>
      </dsp:txBody>
      <dsp:txXfrm>
        <a:off x="0" y="2255541"/>
        <a:ext cx="10359340" cy="767970"/>
      </dsp:txXfrm>
    </dsp:sp>
    <dsp:sp modelId="{96D362D2-43D9-47D6-8F4C-4303907A1D7C}">
      <dsp:nvSpPr>
        <dsp:cNvPr id="0" name=""/>
        <dsp:cNvSpPr/>
      </dsp:nvSpPr>
      <dsp:spPr>
        <a:xfrm>
          <a:off x="0" y="3023511"/>
          <a:ext cx="1035934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Upgrade to Gideon Taylor 3.1 platform</a:t>
          </a:r>
        </a:p>
      </dsp:txBody>
      <dsp:txXfrm>
        <a:off x="32784" y="3056295"/>
        <a:ext cx="10293772" cy="606012"/>
      </dsp:txXfrm>
    </dsp:sp>
    <dsp:sp modelId="{B59CFD49-3284-4BFD-B289-9DD417FE4489}">
      <dsp:nvSpPr>
        <dsp:cNvPr id="0" name=""/>
        <dsp:cNvSpPr/>
      </dsp:nvSpPr>
      <dsp:spPr>
        <a:xfrm>
          <a:off x="0" y="3695091"/>
          <a:ext cx="10359340" cy="767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90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Configuration-based form creation</a:t>
          </a:r>
        </a:p>
        <a:p>
          <a:pPr marL="228600" lvl="1" indent="-228600" algn="l" defTabSz="977900">
            <a:lnSpc>
              <a:spcPct val="90000"/>
            </a:lnSpc>
            <a:spcBef>
              <a:spcPct val="0"/>
            </a:spcBef>
            <a:spcAft>
              <a:spcPct val="20000"/>
            </a:spcAft>
            <a:buChar char="•"/>
          </a:pPr>
          <a:r>
            <a:rPr lang="en-US" sz="2200" kern="1200" dirty="0"/>
            <a:t>Enable greater business analyst involvement in creating new forms</a:t>
          </a:r>
        </a:p>
      </dsp:txBody>
      <dsp:txXfrm>
        <a:off x="0" y="3695091"/>
        <a:ext cx="10359340" cy="7679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C4F07-3CA3-4695-A7DA-05CDFDDFC4D9}">
      <dsp:nvSpPr>
        <dsp:cNvPr id="0" name=""/>
        <dsp:cNvSpPr/>
      </dsp:nvSpPr>
      <dsp:spPr>
        <a:xfrm>
          <a:off x="0" y="347020"/>
          <a:ext cx="4276298" cy="5796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32A9F32-F534-41B7-87EF-F9FF5829D545}">
      <dsp:nvSpPr>
        <dsp:cNvPr id="0" name=""/>
        <dsp:cNvSpPr/>
      </dsp:nvSpPr>
      <dsp:spPr>
        <a:xfrm>
          <a:off x="213814" y="7539"/>
          <a:ext cx="2902768" cy="6789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144" tIns="0" rIns="113144" bIns="0" numCol="1" spcCol="1270" anchor="ctr" anchorCtr="0">
          <a:noAutofit/>
        </a:bodyPr>
        <a:lstStyle/>
        <a:p>
          <a:pPr marL="0" lvl="0" indent="0" algn="l" defTabSz="2400300">
            <a:lnSpc>
              <a:spcPct val="90000"/>
            </a:lnSpc>
            <a:spcBef>
              <a:spcPct val="0"/>
            </a:spcBef>
            <a:spcAft>
              <a:spcPct val="35000"/>
            </a:spcAft>
            <a:buNone/>
          </a:pPr>
          <a:r>
            <a:rPr lang="en-US" sz="5400" b="1" kern="1200" dirty="0"/>
            <a:t>S</a:t>
          </a:r>
          <a:r>
            <a:rPr lang="en-US" sz="2400" kern="1200" dirty="0"/>
            <a:t>imple</a:t>
          </a:r>
        </a:p>
      </dsp:txBody>
      <dsp:txXfrm>
        <a:off x="246958" y="40683"/>
        <a:ext cx="2836480" cy="612672"/>
      </dsp:txXfrm>
    </dsp:sp>
    <dsp:sp modelId="{659BD7C7-4A28-449C-84EA-F27FD463F64D}">
      <dsp:nvSpPr>
        <dsp:cNvPr id="0" name=""/>
        <dsp:cNvSpPr/>
      </dsp:nvSpPr>
      <dsp:spPr>
        <a:xfrm>
          <a:off x="0" y="1390300"/>
          <a:ext cx="4276298" cy="5796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C268CFF-6567-4226-9F35-63F1E31E74CC}">
      <dsp:nvSpPr>
        <dsp:cNvPr id="0" name=""/>
        <dsp:cNvSpPr/>
      </dsp:nvSpPr>
      <dsp:spPr>
        <a:xfrm>
          <a:off x="213814" y="1050819"/>
          <a:ext cx="2902768" cy="6789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144" tIns="0" rIns="113144" bIns="0" numCol="1" spcCol="1270" anchor="ctr" anchorCtr="0">
          <a:noAutofit/>
        </a:bodyPr>
        <a:lstStyle/>
        <a:p>
          <a:pPr marL="0" lvl="0" indent="0" algn="l" defTabSz="2400300">
            <a:lnSpc>
              <a:spcPct val="90000"/>
            </a:lnSpc>
            <a:spcBef>
              <a:spcPct val="0"/>
            </a:spcBef>
            <a:spcAft>
              <a:spcPct val="35000"/>
            </a:spcAft>
            <a:buNone/>
          </a:pPr>
          <a:r>
            <a:rPr lang="en-US" sz="5400" b="1" kern="1200" dirty="0"/>
            <a:t>E</a:t>
          </a:r>
          <a:r>
            <a:rPr lang="en-US" sz="2400" kern="1200" dirty="0"/>
            <a:t>ffective</a:t>
          </a:r>
        </a:p>
      </dsp:txBody>
      <dsp:txXfrm>
        <a:off x="246958" y="1083963"/>
        <a:ext cx="2836480" cy="612672"/>
      </dsp:txXfrm>
    </dsp:sp>
    <dsp:sp modelId="{C412F172-611C-48B1-AF3B-EC3ABCAA7311}">
      <dsp:nvSpPr>
        <dsp:cNvPr id="0" name=""/>
        <dsp:cNvSpPr/>
      </dsp:nvSpPr>
      <dsp:spPr>
        <a:xfrm>
          <a:off x="0" y="2433580"/>
          <a:ext cx="4276298" cy="5796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8356B96-7835-4EBC-8D63-38F199F4A4D5}">
      <dsp:nvSpPr>
        <dsp:cNvPr id="0" name=""/>
        <dsp:cNvSpPr/>
      </dsp:nvSpPr>
      <dsp:spPr>
        <a:xfrm>
          <a:off x="213814" y="2094100"/>
          <a:ext cx="2902768" cy="6789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144" tIns="0" rIns="113144" bIns="0" numCol="1" spcCol="1270" anchor="ctr" anchorCtr="0">
          <a:noAutofit/>
        </a:bodyPr>
        <a:lstStyle/>
        <a:p>
          <a:pPr marL="0" lvl="0" indent="0" algn="l" defTabSz="2400300">
            <a:lnSpc>
              <a:spcPct val="90000"/>
            </a:lnSpc>
            <a:spcBef>
              <a:spcPct val="0"/>
            </a:spcBef>
            <a:spcAft>
              <a:spcPct val="35000"/>
            </a:spcAft>
            <a:buNone/>
          </a:pPr>
          <a:r>
            <a:rPr lang="en-US" sz="5400" b="1" kern="1200" dirty="0"/>
            <a:t>E</a:t>
          </a:r>
          <a:r>
            <a:rPr lang="en-US" sz="2400" kern="1200" dirty="0"/>
            <a:t>fficient</a:t>
          </a:r>
        </a:p>
      </dsp:txBody>
      <dsp:txXfrm>
        <a:off x="246958" y="2127244"/>
        <a:ext cx="2836480" cy="612672"/>
      </dsp:txXfrm>
    </dsp:sp>
    <dsp:sp modelId="{F135D3B9-6B03-42B7-82E5-638159E6E0E1}">
      <dsp:nvSpPr>
        <dsp:cNvPr id="0" name=""/>
        <dsp:cNvSpPr/>
      </dsp:nvSpPr>
      <dsp:spPr>
        <a:xfrm>
          <a:off x="0" y="3476860"/>
          <a:ext cx="4276298" cy="5796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14A580B-4628-4E93-995F-C0F2D9883E63}">
      <dsp:nvSpPr>
        <dsp:cNvPr id="0" name=""/>
        <dsp:cNvSpPr/>
      </dsp:nvSpPr>
      <dsp:spPr>
        <a:xfrm>
          <a:off x="213814" y="3137380"/>
          <a:ext cx="2902768" cy="6789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144" tIns="0" rIns="113144" bIns="0" numCol="1" spcCol="1270" anchor="ctr" anchorCtr="0">
          <a:noAutofit/>
        </a:bodyPr>
        <a:lstStyle/>
        <a:p>
          <a:pPr marL="0" lvl="0" indent="0" algn="l" defTabSz="2400300">
            <a:lnSpc>
              <a:spcPct val="90000"/>
            </a:lnSpc>
            <a:spcBef>
              <a:spcPct val="0"/>
            </a:spcBef>
            <a:spcAft>
              <a:spcPct val="35000"/>
            </a:spcAft>
            <a:buNone/>
          </a:pPr>
          <a:r>
            <a:rPr lang="en-US" sz="5400" b="1" kern="1200" dirty="0"/>
            <a:t>F</a:t>
          </a:r>
          <a:r>
            <a:rPr lang="en-US" sz="2400" kern="1200" dirty="0"/>
            <a:t>lexible</a:t>
          </a:r>
        </a:p>
      </dsp:txBody>
      <dsp:txXfrm>
        <a:off x="246958" y="3170524"/>
        <a:ext cx="2836480" cy="6126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C4F07-3CA3-4695-A7DA-05CDFDDFC4D9}">
      <dsp:nvSpPr>
        <dsp:cNvPr id="0" name=""/>
        <dsp:cNvSpPr/>
      </dsp:nvSpPr>
      <dsp:spPr>
        <a:xfrm>
          <a:off x="0" y="347020"/>
          <a:ext cx="4276298" cy="5796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32A9F32-F534-41B7-87EF-F9FF5829D545}">
      <dsp:nvSpPr>
        <dsp:cNvPr id="0" name=""/>
        <dsp:cNvSpPr/>
      </dsp:nvSpPr>
      <dsp:spPr>
        <a:xfrm>
          <a:off x="213814" y="7539"/>
          <a:ext cx="2902768" cy="6789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144" tIns="0" rIns="113144" bIns="0" numCol="1" spcCol="1270" anchor="ctr" anchorCtr="0">
          <a:noAutofit/>
        </a:bodyPr>
        <a:lstStyle/>
        <a:p>
          <a:pPr marL="0" lvl="0" indent="0" algn="l" defTabSz="2400300">
            <a:lnSpc>
              <a:spcPct val="90000"/>
            </a:lnSpc>
            <a:spcBef>
              <a:spcPct val="0"/>
            </a:spcBef>
            <a:spcAft>
              <a:spcPct val="35000"/>
            </a:spcAft>
            <a:buNone/>
          </a:pPr>
          <a:r>
            <a:rPr lang="en-US" sz="5400" b="1" kern="1200" dirty="0"/>
            <a:t>S</a:t>
          </a:r>
          <a:r>
            <a:rPr lang="en-US" sz="2400" kern="1200" dirty="0"/>
            <a:t>imple</a:t>
          </a:r>
        </a:p>
      </dsp:txBody>
      <dsp:txXfrm>
        <a:off x="246958" y="40683"/>
        <a:ext cx="2836480" cy="612672"/>
      </dsp:txXfrm>
    </dsp:sp>
    <dsp:sp modelId="{659BD7C7-4A28-449C-84EA-F27FD463F64D}">
      <dsp:nvSpPr>
        <dsp:cNvPr id="0" name=""/>
        <dsp:cNvSpPr/>
      </dsp:nvSpPr>
      <dsp:spPr>
        <a:xfrm>
          <a:off x="0" y="1390300"/>
          <a:ext cx="4276298" cy="5796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C268CFF-6567-4226-9F35-63F1E31E74CC}">
      <dsp:nvSpPr>
        <dsp:cNvPr id="0" name=""/>
        <dsp:cNvSpPr/>
      </dsp:nvSpPr>
      <dsp:spPr>
        <a:xfrm>
          <a:off x="213814" y="1050819"/>
          <a:ext cx="2902768" cy="6789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144" tIns="0" rIns="113144" bIns="0" numCol="1" spcCol="1270" anchor="ctr" anchorCtr="0">
          <a:noAutofit/>
        </a:bodyPr>
        <a:lstStyle/>
        <a:p>
          <a:pPr marL="0" lvl="0" indent="0" algn="l" defTabSz="2400300">
            <a:lnSpc>
              <a:spcPct val="90000"/>
            </a:lnSpc>
            <a:spcBef>
              <a:spcPct val="0"/>
            </a:spcBef>
            <a:spcAft>
              <a:spcPct val="35000"/>
            </a:spcAft>
            <a:buNone/>
          </a:pPr>
          <a:r>
            <a:rPr lang="en-US" sz="5400" b="1" kern="1200" dirty="0"/>
            <a:t>E</a:t>
          </a:r>
          <a:r>
            <a:rPr lang="en-US" sz="2400" kern="1200" dirty="0"/>
            <a:t>ffective</a:t>
          </a:r>
        </a:p>
      </dsp:txBody>
      <dsp:txXfrm>
        <a:off x="246958" y="1083963"/>
        <a:ext cx="2836480" cy="612672"/>
      </dsp:txXfrm>
    </dsp:sp>
    <dsp:sp modelId="{C412F172-611C-48B1-AF3B-EC3ABCAA7311}">
      <dsp:nvSpPr>
        <dsp:cNvPr id="0" name=""/>
        <dsp:cNvSpPr/>
      </dsp:nvSpPr>
      <dsp:spPr>
        <a:xfrm>
          <a:off x="0" y="2433580"/>
          <a:ext cx="4276298" cy="5796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8356B96-7835-4EBC-8D63-38F199F4A4D5}">
      <dsp:nvSpPr>
        <dsp:cNvPr id="0" name=""/>
        <dsp:cNvSpPr/>
      </dsp:nvSpPr>
      <dsp:spPr>
        <a:xfrm>
          <a:off x="213814" y="2094100"/>
          <a:ext cx="2902768" cy="6789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144" tIns="0" rIns="113144" bIns="0" numCol="1" spcCol="1270" anchor="ctr" anchorCtr="0">
          <a:noAutofit/>
        </a:bodyPr>
        <a:lstStyle/>
        <a:p>
          <a:pPr marL="0" lvl="0" indent="0" algn="l" defTabSz="2400300">
            <a:lnSpc>
              <a:spcPct val="90000"/>
            </a:lnSpc>
            <a:spcBef>
              <a:spcPct val="0"/>
            </a:spcBef>
            <a:spcAft>
              <a:spcPct val="35000"/>
            </a:spcAft>
            <a:buNone/>
          </a:pPr>
          <a:r>
            <a:rPr lang="en-US" sz="5400" b="1" kern="1200" dirty="0"/>
            <a:t>E</a:t>
          </a:r>
          <a:r>
            <a:rPr lang="en-US" sz="2400" kern="1200" dirty="0"/>
            <a:t>fficient</a:t>
          </a:r>
        </a:p>
      </dsp:txBody>
      <dsp:txXfrm>
        <a:off x="246958" y="2127244"/>
        <a:ext cx="2836480" cy="612672"/>
      </dsp:txXfrm>
    </dsp:sp>
    <dsp:sp modelId="{F135D3B9-6B03-42B7-82E5-638159E6E0E1}">
      <dsp:nvSpPr>
        <dsp:cNvPr id="0" name=""/>
        <dsp:cNvSpPr/>
      </dsp:nvSpPr>
      <dsp:spPr>
        <a:xfrm>
          <a:off x="0" y="3476860"/>
          <a:ext cx="4276298" cy="5796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14A580B-4628-4E93-995F-C0F2D9883E63}">
      <dsp:nvSpPr>
        <dsp:cNvPr id="0" name=""/>
        <dsp:cNvSpPr/>
      </dsp:nvSpPr>
      <dsp:spPr>
        <a:xfrm>
          <a:off x="213814" y="3137380"/>
          <a:ext cx="2902768" cy="6789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144" tIns="0" rIns="113144" bIns="0" numCol="1" spcCol="1270" anchor="ctr" anchorCtr="0">
          <a:noAutofit/>
        </a:bodyPr>
        <a:lstStyle/>
        <a:p>
          <a:pPr marL="0" lvl="0" indent="0" algn="l" defTabSz="2400300">
            <a:lnSpc>
              <a:spcPct val="90000"/>
            </a:lnSpc>
            <a:spcBef>
              <a:spcPct val="0"/>
            </a:spcBef>
            <a:spcAft>
              <a:spcPct val="35000"/>
            </a:spcAft>
            <a:buNone/>
          </a:pPr>
          <a:r>
            <a:rPr lang="en-US" sz="5400" b="1" kern="1200" dirty="0"/>
            <a:t>F</a:t>
          </a:r>
          <a:r>
            <a:rPr lang="en-US" sz="2400" kern="1200" dirty="0"/>
            <a:t>lexible</a:t>
          </a:r>
        </a:p>
      </dsp:txBody>
      <dsp:txXfrm>
        <a:off x="246958" y="3170524"/>
        <a:ext cx="2836480"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487B81-F120-47B7-8880-31D6058FDA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93E461C-3AA9-48F2-8A0E-93EB340B31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9B121C-5C84-4CAC-927B-D73B0CBB529D}" type="datetimeFigureOut">
              <a:rPr lang="en-US" smtClean="0"/>
              <a:t>7/18/2018</a:t>
            </a:fld>
            <a:endParaRPr lang="en-US"/>
          </a:p>
        </p:txBody>
      </p:sp>
      <p:sp>
        <p:nvSpPr>
          <p:cNvPr id="4" name="Footer Placeholder 3">
            <a:extLst>
              <a:ext uri="{FF2B5EF4-FFF2-40B4-BE49-F238E27FC236}">
                <a16:creationId xmlns:a16="http://schemas.microsoft.com/office/drawing/2014/main" id="{FDD1B635-834E-4BD6-8998-2BC0E433E5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BCD4CFD-14A6-490C-8E24-84B92B3390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86D249-19D0-4086-BDEC-D07CDBF32696}" type="slidenum">
              <a:rPr lang="en-US" smtClean="0"/>
              <a:t>‹#›</a:t>
            </a:fld>
            <a:endParaRPr lang="en-US"/>
          </a:p>
        </p:txBody>
      </p:sp>
    </p:spTree>
    <p:extLst>
      <p:ext uri="{BB962C8B-B14F-4D97-AF65-F5344CB8AC3E}">
        <p14:creationId xmlns:p14="http://schemas.microsoft.com/office/powerpoint/2010/main" val="186447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2283E-063A-4586-A5BC-BC742BAA73F4}" type="datetimeFigureOut">
              <a:rPr lang="en-US" smtClean="0"/>
              <a:t>7/18/2018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0BC8A9-FAD6-4F00-87EA-BFADE150E365}" type="slidenum">
              <a:rPr lang="en-US" smtClean="0"/>
              <a:t>‹#›</a:t>
            </a:fld>
            <a:endParaRPr lang="en-US"/>
          </a:p>
        </p:txBody>
      </p:sp>
    </p:spTree>
    <p:extLst>
      <p:ext uri="{BB962C8B-B14F-4D97-AF65-F5344CB8AC3E}">
        <p14:creationId xmlns:p14="http://schemas.microsoft.com/office/powerpoint/2010/main" val="2323726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0BC8A9-FAD6-4F00-87EA-BFADE150E365}" type="slidenum">
              <a:rPr lang="en-US" smtClean="0"/>
              <a:t>17</a:t>
            </a:fld>
            <a:endParaRPr lang="en-US"/>
          </a:p>
        </p:txBody>
      </p:sp>
    </p:spTree>
    <p:extLst>
      <p:ext uri="{BB962C8B-B14F-4D97-AF65-F5344CB8AC3E}">
        <p14:creationId xmlns:p14="http://schemas.microsoft.com/office/powerpoint/2010/main" val="3205753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BC301C9D-CBFA-4C89-B39F-7B3D2F249B7A}" type="slidenum">
              <a:rPr lang="en-US" smtClean="0"/>
              <a:pPr/>
              <a:t>31</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dirty="0"/>
              <a:t>A complex</a:t>
            </a:r>
            <a:r>
              <a:rPr lang="en-US" baseline="0" dirty="0"/>
              <a:t> business process doesn’t have to appear complex to the users who participate in it. It takes a lot of thought and work, however, to effectively hide that complexity, creating a process that requires little of its users, yet still handles all the complex requirements of the business process.</a:t>
            </a:r>
            <a:endParaRPr lang="en-US" dirty="0"/>
          </a:p>
        </p:txBody>
      </p:sp>
    </p:spTree>
    <p:extLst>
      <p:ext uri="{BB962C8B-B14F-4D97-AF65-F5344CB8AC3E}">
        <p14:creationId xmlns:p14="http://schemas.microsoft.com/office/powerpoint/2010/main" val="4010572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0BC8A9-FAD6-4F00-87EA-BFADE150E365}" type="slidenum">
              <a:rPr lang="en-US" smtClean="0"/>
              <a:t>18</a:t>
            </a:fld>
            <a:endParaRPr lang="en-US"/>
          </a:p>
        </p:txBody>
      </p:sp>
    </p:spTree>
    <p:extLst>
      <p:ext uri="{BB962C8B-B14F-4D97-AF65-F5344CB8AC3E}">
        <p14:creationId xmlns:p14="http://schemas.microsoft.com/office/powerpoint/2010/main" val="3205753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0BC8A9-FAD6-4F00-87EA-BFADE150E365}" type="slidenum">
              <a:rPr lang="en-US" smtClean="0"/>
              <a:t>19</a:t>
            </a:fld>
            <a:endParaRPr lang="en-US"/>
          </a:p>
        </p:txBody>
      </p:sp>
    </p:spTree>
    <p:extLst>
      <p:ext uri="{BB962C8B-B14F-4D97-AF65-F5344CB8AC3E}">
        <p14:creationId xmlns:p14="http://schemas.microsoft.com/office/powerpoint/2010/main" val="3205753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0BC8A9-FAD6-4F00-87EA-BFADE150E365}" type="slidenum">
              <a:rPr lang="en-US" smtClean="0"/>
              <a:t>20</a:t>
            </a:fld>
            <a:endParaRPr lang="en-US"/>
          </a:p>
        </p:txBody>
      </p:sp>
    </p:spTree>
    <p:extLst>
      <p:ext uri="{BB962C8B-B14F-4D97-AF65-F5344CB8AC3E}">
        <p14:creationId xmlns:p14="http://schemas.microsoft.com/office/powerpoint/2010/main" val="3205753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0BC8A9-FAD6-4F00-87EA-BFADE150E365}" type="slidenum">
              <a:rPr lang="en-US" smtClean="0"/>
              <a:t>21</a:t>
            </a:fld>
            <a:endParaRPr lang="en-US"/>
          </a:p>
        </p:txBody>
      </p:sp>
    </p:spTree>
    <p:extLst>
      <p:ext uri="{BB962C8B-B14F-4D97-AF65-F5344CB8AC3E}">
        <p14:creationId xmlns:p14="http://schemas.microsoft.com/office/powerpoint/2010/main" val="3205753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1673941-F0B1-45FC-AADC-74D9F1391CED}" type="slidenum">
              <a:rPr lang="en-US" smtClean="0"/>
              <a:pPr/>
              <a:t>27</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68033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BC301C9D-CBFA-4C89-B39F-7B3D2F249B7A}" type="slidenum">
              <a:rPr lang="en-US" smtClean="0"/>
              <a:pPr/>
              <a:t>28</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dirty="0"/>
              <a:t>A complex</a:t>
            </a:r>
            <a:r>
              <a:rPr lang="en-US" baseline="0" dirty="0"/>
              <a:t> business process doesn’t have to appear complex to the users who participate in it. It takes a lot of thought and work, however, to effectively hide that complexity, creating a process that requires little of its users, yet still handles all the complex requirements of the business process.</a:t>
            </a:r>
            <a:endParaRPr lang="en-US" dirty="0"/>
          </a:p>
        </p:txBody>
      </p:sp>
    </p:spTree>
    <p:extLst>
      <p:ext uri="{BB962C8B-B14F-4D97-AF65-F5344CB8AC3E}">
        <p14:creationId xmlns:p14="http://schemas.microsoft.com/office/powerpoint/2010/main" val="1600408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BC301C9D-CBFA-4C89-B39F-7B3D2F249B7A}" type="slidenum">
              <a:rPr lang="en-US" smtClean="0"/>
              <a:pPr/>
              <a:t>29</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dirty="0"/>
              <a:t>Hiding the complexity of a business process from its participants is like burying a pyramid in sand. The more you want to hide, the more work it is going to be.</a:t>
            </a:r>
          </a:p>
        </p:txBody>
      </p:sp>
    </p:spTree>
    <p:extLst>
      <p:ext uri="{BB962C8B-B14F-4D97-AF65-F5344CB8AC3E}">
        <p14:creationId xmlns:p14="http://schemas.microsoft.com/office/powerpoint/2010/main" val="4237206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BC301C9D-CBFA-4C89-B39F-7B3D2F249B7A}" type="slidenum">
              <a:rPr lang="en-US" smtClean="0"/>
              <a:pPr/>
              <a:t>30</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dirty="0"/>
              <a:t>There is a trade-off</a:t>
            </a:r>
            <a:r>
              <a:rPr lang="en-US" baseline="0" dirty="0"/>
              <a:t> to be made and a balance to be struck between the project investment and the user experience. Every inch higher on the pyramid requires more sand to bury than the inch before it. You only pay for the project once, though, while you reap savings from a simple user experience over and over.  If you’re training and paying lots of users to climb a pyramid every day, this “little” pyramid is the one you want.</a:t>
            </a:r>
            <a:endParaRPr lang="en-US" dirty="0"/>
          </a:p>
        </p:txBody>
      </p:sp>
    </p:spTree>
    <p:extLst>
      <p:ext uri="{BB962C8B-B14F-4D97-AF65-F5344CB8AC3E}">
        <p14:creationId xmlns:p14="http://schemas.microsoft.com/office/powerpoint/2010/main" val="18176461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3F4F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A422C7-599F-4FA8-8CB4-53DC9DF6C7DC}"/>
              </a:ext>
            </a:extLst>
          </p:cNvPr>
          <p:cNvSpPr/>
          <p:nvPr userDrawn="1"/>
        </p:nvSpPr>
        <p:spPr>
          <a:xfrm>
            <a:off x="0" y="5653524"/>
            <a:ext cx="12192000" cy="1204475"/>
          </a:xfrm>
          <a:prstGeom prst="rect">
            <a:avLst/>
          </a:prstGeom>
          <a:solidFill>
            <a:srgbClr val="37474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2AC04FD-A4F6-4781-B84F-68F3D6710FB9}"/>
              </a:ext>
            </a:extLst>
          </p:cNvPr>
          <p:cNvSpPr>
            <a:spLocks noGrp="1"/>
          </p:cNvSpPr>
          <p:nvPr>
            <p:ph type="subTitle" idx="1"/>
          </p:nvPr>
        </p:nvSpPr>
        <p:spPr>
          <a:xfrm>
            <a:off x="838199" y="3429000"/>
            <a:ext cx="10515600" cy="559847"/>
          </a:xfrm>
        </p:spPr>
        <p:txBody>
          <a:bodyPr/>
          <a:lstStyle>
            <a:lvl1pPr marL="0" indent="0" algn="ctr">
              <a:buNone/>
              <a:defRPr sz="2400">
                <a:solidFill>
                  <a:srgbClr val="37474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itle 9">
            <a:extLst>
              <a:ext uri="{FF2B5EF4-FFF2-40B4-BE49-F238E27FC236}">
                <a16:creationId xmlns:a16="http://schemas.microsoft.com/office/drawing/2014/main" id="{19F5FB55-205A-49EC-9BBB-71B1FA669927}"/>
              </a:ext>
            </a:extLst>
          </p:cNvPr>
          <p:cNvSpPr>
            <a:spLocks noGrp="1"/>
          </p:cNvSpPr>
          <p:nvPr>
            <p:ph type="title"/>
          </p:nvPr>
        </p:nvSpPr>
        <p:spPr>
          <a:xfrm>
            <a:off x="838199" y="1942273"/>
            <a:ext cx="10515600" cy="1325563"/>
          </a:xfrm>
        </p:spPr>
        <p:txBody>
          <a:bodyPr/>
          <a:lstStyle>
            <a:lvl1pPr algn="ctr">
              <a:defRPr>
                <a:solidFill>
                  <a:srgbClr val="37474F"/>
                </a:solidFill>
              </a:defRPr>
            </a:lvl1pPr>
          </a:lstStyle>
          <a:p>
            <a:r>
              <a:rPr lang="en-US" dirty="0"/>
              <a:t>Click to edit Master title style</a:t>
            </a:r>
          </a:p>
        </p:txBody>
      </p:sp>
      <p:pic>
        <p:nvPicPr>
          <p:cNvPr id="4" name="Picture 3">
            <a:extLst>
              <a:ext uri="{FF2B5EF4-FFF2-40B4-BE49-F238E27FC236}">
                <a16:creationId xmlns:a16="http://schemas.microsoft.com/office/drawing/2014/main" id="{5FD30FAF-9DEA-4556-99A7-63C344B124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3564" y="5926304"/>
            <a:ext cx="3124198" cy="658913"/>
          </a:xfrm>
          <a:prstGeom prst="rect">
            <a:avLst/>
          </a:prstGeom>
        </p:spPr>
      </p:pic>
      <p:sp>
        <p:nvSpPr>
          <p:cNvPr id="7" name="Rectangle 6">
            <a:extLst>
              <a:ext uri="{FF2B5EF4-FFF2-40B4-BE49-F238E27FC236}">
                <a16:creationId xmlns:a16="http://schemas.microsoft.com/office/drawing/2014/main" id="{073B9DE6-9D28-4063-A31C-3D9F62B9DDC6}"/>
              </a:ext>
            </a:extLst>
          </p:cNvPr>
          <p:cNvSpPr/>
          <p:nvPr userDrawn="1"/>
        </p:nvSpPr>
        <p:spPr>
          <a:xfrm>
            <a:off x="0" y="0"/>
            <a:ext cx="12192000" cy="228600"/>
          </a:xfrm>
          <a:prstGeom prst="rect">
            <a:avLst/>
          </a:prstGeom>
          <a:solidFill>
            <a:srgbClr val="2F8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2A4AA7A4-2985-4014-B2D3-B39FC69D7E43}"/>
              </a:ext>
            </a:extLst>
          </p:cNvPr>
          <p:cNvSpPr txBox="1">
            <a:spLocks/>
          </p:cNvSpPr>
          <p:nvPr userDrawn="1"/>
        </p:nvSpPr>
        <p:spPr>
          <a:xfrm>
            <a:off x="9561036" y="607319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rgbClr val="C3C7CA"/>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t>#</a:t>
            </a:r>
            <a:r>
              <a:rPr lang="en-US" sz="1600" dirty="0" err="1"/>
              <a:t>PSRECONNECT</a:t>
            </a:r>
            <a:endParaRPr lang="en-US" sz="1600" dirty="0"/>
          </a:p>
        </p:txBody>
      </p:sp>
    </p:spTree>
    <p:extLst>
      <p:ext uri="{BB962C8B-B14F-4D97-AF65-F5344CB8AC3E}">
        <p14:creationId xmlns:p14="http://schemas.microsoft.com/office/powerpoint/2010/main" val="2250057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7474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6A3A-E107-4B88-87CC-9E7B179DA72E}"/>
              </a:ext>
            </a:extLst>
          </p:cNvPr>
          <p:cNvSpPr>
            <a:spLocks noGrp="1"/>
          </p:cNvSpPr>
          <p:nvPr>
            <p:ph type="title"/>
          </p:nvPr>
        </p:nvSpPr>
        <p:spPr>
          <a:xfrm>
            <a:off x="831850" y="1709739"/>
            <a:ext cx="10515600" cy="1500188"/>
          </a:xfrm>
        </p:spPr>
        <p:txBody>
          <a:bodyPr anchor="ctr">
            <a:normAutofit/>
          </a:bodyPr>
          <a:lstStyle>
            <a:lvl1pPr algn="ctr">
              <a:defRPr sz="4000">
                <a:solidFill>
                  <a:srgbClr val="F3F4F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95FCA58-547D-42EF-8E2B-5336B6809BBA}"/>
              </a:ext>
            </a:extLst>
          </p:cNvPr>
          <p:cNvSpPr>
            <a:spLocks noGrp="1"/>
          </p:cNvSpPr>
          <p:nvPr>
            <p:ph type="body" idx="1"/>
          </p:nvPr>
        </p:nvSpPr>
        <p:spPr>
          <a:xfrm>
            <a:off x="831850" y="3424335"/>
            <a:ext cx="10515600" cy="1500187"/>
          </a:xfrm>
        </p:spPr>
        <p:txBody>
          <a:bodyPr/>
          <a:lstStyle>
            <a:lvl1pPr marL="0" indent="0" algn="ctr">
              <a:buNone/>
              <a:defRPr sz="2400">
                <a:solidFill>
                  <a:srgbClr val="F3F4F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59704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aluation Slide">
    <p:bg>
      <p:bgPr>
        <a:solidFill>
          <a:srgbClr val="37474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6A3A-E107-4B88-87CC-9E7B179DA72E}"/>
              </a:ext>
            </a:extLst>
          </p:cNvPr>
          <p:cNvSpPr>
            <a:spLocks noGrp="1"/>
          </p:cNvSpPr>
          <p:nvPr>
            <p:ph type="title" hasCustomPrompt="1"/>
          </p:nvPr>
        </p:nvSpPr>
        <p:spPr>
          <a:xfrm>
            <a:off x="831850" y="1709739"/>
            <a:ext cx="10515600" cy="1500188"/>
          </a:xfrm>
        </p:spPr>
        <p:txBody>
          <a:bodyPr anchor="ctr">
            <a:normAutofit/>
          </a:bodyPr>
          <a:lstStyle>
            <a:lvl1pPr algn="ctr">
              <a:defRPr sz="4000">
                <a:solidFill>
                  <a:srgbClr val="F3F4F5"/>
                </a:solidFill>
              </a:defRPr>
            </a:lvl1pPr>
          </a:lstStyle>
          <a:p>
            <a:r>
              <a:rPr lang="en-US" dirty="0"/>
              <a:t>Please complete a session evaluation</a:t>
            </a:r>
          </a:p>
        </p:txBody>
      </p:sp>
      <p:sp>
        <p:nvSpPr>
          <p:cNvPr id="3" name="Text Placeholder 2">
            <a:extLst>
              <a:ext uri="{FF2B5EF4-FFF2-40B4-BE49-F238E27FC236}">
                <a16:creationId xmlns:a16="http://schemas.microsoft.com/office/drawing/2014/main" id="{495FCA58-547D-42EF-8E2B-5336B6809BBA}"/>
              </a:ext>
            </a:extLst>
          </p:cNvPr>
          <p:cNvSpPr>
            <a:spLocks noGrp="1"/>
          </p:cNvSpPr>
          <p:nvPr>
            <p:ph type="body" idx="1" hasCustomPrompt="1"/>
          </p:nvPr>
        </p:nvSpPr>
        <p:spPr>
          <a:xfrm>
            <a:off x="831850" y="3387015"/>
            <a:ext cx="10515600" cy="381000"/>
          </a:xfrm>
        </p:spPr>
        <p:txBody>
          <a:bodyPr/>
          <a:lstStyle>
            <a:lvl1pPr marL="0" indent="0" algn="ctr">
              <a:buNone/>
              <a:defRPr sz="2400">
                <a:solidFill>
                  <a:srgbClr val="F3F4F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Session ID: ######</a:t>
            </a:r>
          </a:p>
        </p:txBody>
      </p:sp>
      <p:sp>
        <p:nvSpPr>
          <p:cNvPr id="6" name="Text Placeholder 2">
            <a:extLst>
              <a:ext uri="{FF2B5EF4-FFF2-40B4-BE49-F238E27FC236}">
                <a16:creationId xmlns:a16="http://schemas.microsoft.com/office/drawing/2014/main" id="{98A59E54-BAC1-40B1-B93E-CDE6F940AE65}"/>
              </a:ext>
            </a:extLst>
          </p:cNvPr>
          <p:cNvSpPr>
            <a:spLocks noGrp="1"/>
          </p:cNvSpPr>
          <p:nvPr>
            <p:ph type="body" idx="13" hasCustomPrompt="1"/>
          </p:nvPr>
        </p:nvSpPr>
        <p:spPr>
          <a:xfrm>
            <a:off x="831850" y="3962018"/>
            <a:ext cx="10515600" cy="1617688"/>
          </a:xfrm>
        </p:spPr>
        <p:txBody>
          <a:bodyPr/>
          <a:lstStyle>
            <a:lvl1pPr marL="0" indent="0" algn="ctr">
              <a:buNone/>
              <a:defRPr sz="1800">
                <a:solidFill>
                  <a:srgbClr val="F3F4F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a:p>
            <a:pPr lvl="0"/>
            <a:r>
              <a:rPr lang="en-US" dirty="0"/>
              <a:t>email@email.com</a:t>
            </a:r>
          </a:p>
          <a:p>
            <a:pPr lvl="0"/>
            <a:r>
              <a:rPr lang="en-US" dirty="0" err="1"/>
              <a:t>tel</a:t>
            </a:r>
            <a:r>
              <a:rPr lang="en-US" dirty="0"/>
              <a:t>: 555.555.5555</a:t>
            </a:r>
          </a:p>
        </p:txBody>
      </p:sp>
      <p:pic>
        <p:nvPicPr>
          <p:cNvPr id="8" name="Picture 7">
            <a:extLst>
              <a:ext uri="{FF2B5EF4-FFF2-40B4-BE49-F238E27FC236}">
                <a16:creationId xmlns:a16="http://schemas.microsoft.com/office/drawing/2014/main" id="{2CE4F2EC-C185-46B5-9F00-8C0795F85C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8971" y="5923561"/>
            <a:ext cx="3124198" cy="658913"/>
          </a:xfrm>
          <a:prstGeom prst="rect">
            <a:avLst/>
          </a:prstGeom>
        </p:spPr>
      </p:pic>
    </p:spTree>
    <p:extLst>
      <p:ext uri="{BB962C8B-B14F-4D97-AF65-F5344CB8AC3E}">
        <p14:creationId xmlns:p14="http://schemas.microsoft.com/office/powerpoint/2010/main" val="4248325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F3F4F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A422C7-599F-4FA8-8CB4-53DC9DF6C7DC}"/>
              </a:ext>
            </a:extLst>
          </p:cNvPr>
          <p:cNvSpPr/>
          <p:nvPr userDrawn="1"/>
        </p:nvSpPr>
        <p:spPr>
          <a:xfrm>
            <a:off x="0" y="5653524"/>
            <a:ext cx="12192000" cy="1204475"/>
          </a:xfrm>
          <a:prstGeom prst="rect">
            <a:avLst/>
          </a:prstGeom>
          <a:solidFill>
            <a:srgbClr val="37474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D30FAF-9DEA-4556-99A7-63C344B124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3564" y="5926304"/>
            <a:ext cx="3124198" cy="658913"/>
          </a:xfrm>
          <a:prstGeom prst="rect">
            <a:avLst/>
          </a:prstGeom>
        </p:spPr>
      </p:pic>
      <p:sp>
        <p:nvSpPr>
          <p:cNvPr id="7" name="Rectangle 6">
            <a:extLst>
              <a:ext uri="{FF2B5EF4-FFF2-40B4-BE49-F238E27FC236}">
                <a16:creationId xmlns:a16="http://schemas.microsoft.com/office/drawing/2014/main" id="{073B9DE6-9D28-4063-A31C-3D9F62B9DDC6}"/>
              </a:ext>
            </a:extLst>
          </p:cNvPr>
          <p:cNvSpPr/>
          <p:nvPr userDrawn="1"/>
        </p:nvSpPr>
        <p:spPr>
          <a:xfrm>
            <a:off x="0" y="0"/>
            <a:ext cx="12192000" cy="228600"/>
          </a:xfrm>
          <a:prstGeom prst="rect">
            <a:avLst/>
          </a:prstGeom>
          <a:solidFill>
            <a:srgbClr val="2F8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2A4AA7A4-2985-4014-B2D3-B39FC69D7E43}"/>
              </a:ext>
            </a:extLst>
          </p:cNvPr>
          <p:cNvSpPr txBox="1">
            <a:spLocks/>
          </p:cNvSpPr>
          <p:nvPr userDrawn="1"/>
        </p:nvSpPr>
        <p:spPr>
          <a:xfrm>
            <a:off x="9561036" y="607319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rgbClr val="C3C7CA"/>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t>#</a:t>
            </a:r>
            <a:r>
              <a:rPr lang="en-US" sz="1600" dirty="0" err="1"/>
              <a:t>PSRECONNECT</a:t>
            </a:r>
            <a:endParaRPr lang="en-US" sz="1600" dirty="0"/>
          </a:p>
        </p:txBody>
      </p:sp>
      <p:sp>
        <p:nvSpPr>
          <p:cNvPr id="9" name="TextBox 8">
            <a:extLst>
              <a:ext uri="{FF2B5EF4-FFF2-40B4-BE49-F238E27FC236}">
                <a16:creationId xmlns:a16="http://schemas.microsoft.com/office/drawing/2014/main" id="{4590BBC3-46A8-4279-B98D-3C08C60FE4C1}"/>
              </a:ext>
            </a:extLst>
          </p:cNvPr>
          <p:cNvSpPr txBox="1"/>
          <p:nvPr userDrawn="1"/>
        </p:nvSpPr>
        <p:spPr>
          <a:xfrm>
            <a:off x="3549965" y="1085171"/>
            <a:ext cx="5092070" cy="615553"/>
          </a:xfrm>
          <a:prstGeom prst="rect">
            <a:avLst/>
          </a:prstGeom>
          <a:noFill/>
        </p:spPr>
        <p:txBody>
          <a:bodyPr wrap="square" rtlCol="0">
            <a:spAutoFit/>
          </a:bodyPr>
          <a:lstStyle/>
          <a:p>
            <a:r>
              <a:rPr lang="en-US" sz="1700" dirty="0">
                <a:solidFill>
                  <a:srgbClr val="2C2C2C"/>
                </a:solidFill>
                <a:latin typeface="+mj-lt"/>
                <a:cs typeface="Arial" panose="020B0604020202020204" pitchFamily="34" charset="0"/>
              </a:rPr>
              <a:t>A 55,000+ member user community for Oracle Cloud, JD Edwards and PeopleSoft customers.</a:t>
            </a:r>
          </a:p>
        </p:txBody>
      </p:sp>
      <p:sp>
        <p:nvSpPr>
          <p:cNvPr id="12" name="TextBox 11">
            <a:extLst>
              <a:ext uri="{FF2B5EF4-FFF2-40B4-BE49-F238E27FC236}">
                <a16:creationId xmlns:a16="http://schemas.microsoft.com/office/drawing/2014/main" id="{B672AB60-386E-4502-AA82-6CFD01C476F4}"/>
              </a:ext>
            </a:extLst>
          </p:cNvPr>
          <p:cNvSpPr txBox="1"/>
          <p:nvPr userDrawn="1"/>
        </p:nvSpPr>
        <p:spPr>
          <a:xfrm>
            <a:off x="2269435" y="2081909"/>
            <a:ext cx="7653130" cy="400110"/>
          </a:xfrm>
          <a:prstGeom prst="rect">
            <a:avLst/>
          </a:prstGeom>
          <a:noFill/>
        </p:spPr>
        <p:txBody>
          <a:bodyPr wrap="square" rtlCol="0">
            <a:spAutoFit/>
          </a:bodyPr>
          <a:lstStyle/>
          <a:p>
            <a:pPr algn="ctr"/>
            <a:r>
              <a:rPr lang="en-US" sz="2000" b="1" dirty="0">
                <a:solidFill>
                  <a:srgbClr val="4472C4"/>
                </a:solidFill>
              </a:rPr>
              <a:t>What the Quest PeopleSoft Community offers:</a:t>
            </a:r>
          </a:p>
        </p:txBody>
      </p:sp>
      <p:sp>
        <p:nvSpPr>
          <p:cNvPr id="13" name="TextBox 12">
            <a:extLst>
              <a:ext uri="{FF2B5EF4-FFF2-40B4-BE49-F238E27FC236}">
                <a16:creationId xmlns:a16="http://schemas.microsoft.com/office/drawing/2014/main" id="{51255A54-3A6C-432F-9D1A-506A99535BE9}"/>
              </a:ext>
            </a:extLst>
          </p:cNvPr>
          <p:cNvSpPr txBox="1"/>
          <p:nvPr userDrawn="1"/>
        </p:nvSpPr>
        <p:spPr>
          <a:xfrm>
            <a:off x="3942736" y="2482019"/>
            <a:ext cx="5227983" cy="2169825"/>
          </a:xfrm>
          <a:prstGeom prst="rect">
            <a:avLst/>
          </a:prstGeom>
          <a:noFill/>
        </p:spPr>
        <p:txBody>
          <a:bodyPr wrap="square" rtlCol="0">
            <a:spAutoFit/>
          </a:bodyPr>
          <a:lstStyle/>
          <a:p>
            <a:pPr marL="285750" indent="-285750">
              <a:lnSpc>
                <a:spcPct val="150000"/>
              </a:lnSpc>
              <a:buSzPct val="115000"/>
              <a:buFontTx/>
              <a:buBlip>
                <a:blip r:embed="rId3"/>
              </a:buBlip>
            </a:pPr>
            <a:r>
              <a:rPr lang="en-US" dirty="0"/>
              <a:t>Customized digital content</a:t>
            </a:r>
          </a:p>
          <a:p>
            <a:pPr marL="285750" indent="-285750">
              <a:lnSpc>
                <a:spcPct val="150000"/>
              </a:lnSpc>
              <a:buSzPct val="115000"/>
              <a:buFontTx/>
              <a:buBlip>
                <a:blip r:embed="rId3"/>
              </a:buBlip>
            </a:pPr>
            <a:r>
              <a:rPr lang="en-US" dirty="0"/>
              <a:t>Official PeopleSoft newsletter</a:t>
            </a:r>
          </a:p>
          <a:p>
            <a:pPr marL="285750" indent="-285750">
              <a:lnSpc>
                <a:spcPct val="150000"/>
              </a:lnSpc>
              <a:buSzPct val="115000"/>
              <a:buFontTx/>
              <a:buBlip>
                <a:blip r:embed="rId3"/>
              </a:buBlip>
            </a:pPr>
            <a:r>
              <a:rPr lang="en-US" dirty="0"/>
              <a:t>Customer success stories</a:t>
            </a:r>
          </a:p>
          <a:p>
            <a:pPr marL="285750" indent="-285750">
              <a:lnSpc>
                <a:spcPct val="150000"/>
              </a:lnSpc>
              <a:buSzPct val="115000"/>
              <a:buFontTx/>
              <a:buBlip>
                <a:blip r:embed="rId3"/>
              </a:buBlip>
            </a:pPr>
            <a:r>
              <a:rPr lang="en-US" dirty="0"/>
              <a:t>Virtual and face-to-face events</a:t>
            </a:r>
          </a:p>
          <a:p>
            <a:pPr marL="285750" indent="-285750">
              <a:lnSpc>
                <a:spcPct val="150000"/>
              </a:lnSpc>
              <a:buSzPct val="115000"/>
              <a:buFontTx/>
              <a:buBlip>
                <a:blip r:embed="rId3"/>
              </a:buBlip>
            </a:pPr>
            <a:r>
              <a:rPr lang="en-US" dirty="0"/>
              <a:t>PeopleSoft networking groups</a:t>
            </a:r>
          </a:p>
        </p:txBody>
      </p:sp>
      <p:sp>
        <p:nvSpPr>
          <p:cNvPr id="14" name="TextBox 13">
            <a:extLst>
              <a:ext uri="{FF2B5EF4-FFF2-40B4-BE49-F238E27FC236}">
                <a16:creationId xmlns:a16="http://schemas.microsoft.com/office/drawing/2014/main" id="{558604C5-CAA4-4461-A479-FD9DB6A7123D}"/>
              </a:ext>
            </a:extLst>
          </p:cNvPr>
          <p:cNvSpPr txBox="1"/>
          <p:nvPr userDrawn="1"/>
        </p:nvSpPr>
        <p:spPr>
          <a:xfrm>
            <a:off x="2150094" y="4838289"/>
            <a:ext cx="7891812" cy="507831"/>
          </a:xfrm>
          <a:prstGeom prst="rect">
            <a:avLst/>
          </a:prstGeom>
          <a:noFill/>
        </p:spPr>
        <p:txBody>
          <a:bodyPr wrap="square" rtlCol="0">
            <a:spAutoFit/>
          </a:bodyPr>
          <a:lstStyle/>
          <a:p>
            <a:pPr marL="0" indent="0" algn="ctr">
              <a:lnSpc>
                <a:spcPct val="150000"/>
              </a:lnSpc>
              <a:buSzPct val="115000"/>
              <a:buFontTx/>
              <a:buNone/>
            </a:pPr>
            <a:r>
              <a:rPr lang="en-US" dirty="0"/>
              <a:t>Visit </a:t>
            </a:r>
            <a:r>
              <a:rPr lang="en-US" b="1" dirty="0">
                <a:solidFill>
                  <a:srgbClr val="1DD189"/>
                </a:solidFill>
              </a:rPr>
              <a:t>www.QuestDirect.org </a:t>
            </a:r>
            <a:r>
              <a:rPr lang="en-US" dirty="0"/>
              <a:t>for more information!</a:t>
            </a:r>
          </a:p>
        </p:txBody>
      </p:sp>
      <p:sp>
        <p:nvSpPr>
          <p:cNvPr id="15" name="Rectangle 14">
            <a:extLst>
              <a:ext uri="{FF2B5EF4-FFF2-40B4-BE49-F238E27FC236}">
                <a16:creationId xmlns:a16="http://schemas.microsoft.com/office/drawing/2014/main" id="{93FBA8D2-F46B-453C-BE59-910BCB776E1A}"/>
              </a:ext>
            </a:extLst>
          </p:cNvPr>
          <p:cNvSpPr/>
          <p:nvPr userDrawn="1"/>
        </p:nvSpPr>
        <p:spPr>
          <a:xfrm>
            <a:off x="4148992" y="532924"/>
            <a:ext cx="3894015" cy="400110"/>
          </a:xfrm>
          <a:prstGeom prst="rect">
            <a:avLst/>
          </a:prstGeom>
        </p:spPr>
        <p:txBody>
          <a:bodyPr wrap="none">
            <a:spAutoFit/>
          </a:bodyPr>
          <a:lstStyle/>
          <a:p>
            <a:r>
              <a:rPr lang="en-US" sz="2000" b="1" dirty="0">
                <a:solidFill>
                  <a:srgbClr val="1DD189"/>
                </a:solidFill>
              </a:rPr>
              <a:t>Who is the Quest Community?</a:t>
            </a:r>
            <a:endParaRPr lang="en-US" sz="2000" dirty="0"/>
          </a:p>
        </p:txBody>
      </p:sp>
    </p:spTree>
    <p:extLst>
      <p:ext uri="{BB962C8B-B14F-4D97-AF65-F5344CB8AC3E}">
        <p14:creationId xmlns:p14="http://schemas.microsoft.com/office/powerpoint/2010/main" val="3126630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26640A-7286-4479-9AD7-A64175EEBC9C}" type="datetimeFigureOut">
              <a:rPr lang="en-US" smtClean="0"/>
              <a:t>7/18/2018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785120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26" name="Text Box 5"/>
          <p:cNvSpPr txBox="1"/>
          <p:nvPr/>
        </p:nvSpPr>
        <p:spPr>
          <a:xfrm>
            <a:off x="5998633" y="6337300"/>
            <a:ext cx="5748867" cy="21544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defRPr sz="800">
                <a:solidFill>
                  <a:srgbClr val="C0C0C0"/>
                </a:solidFill>
                <a:latin typeface="Open Sans"/>
                <a:ea typeface="Open Sans"/>
                <a:cs typeface="Open Sans"/>
                <a:sym typeface="Open Sans"/>
              </a:defRPr>
            </a:lvl1pPr>
          </a:lstStyle>
          <a:p>
            <a:r>
              <a:rPr sz="800"/>
              <a:t>COPYRIGHT © 2017 GIDEON TAYLOR CONSULTING. ALL RIGHTS RESERVED</a:t>
            </a:r>
          </a:p>
        </p:txBody>
      </p:sp>
      <p:sp>
        <p:nvSpPr>
          <p:cNvPr id="27" name="Title Text"/>
          <p:cNvSpPr txBox="1">
            <a:spLocks noGrp="1"/>
          </p:cNvSpPr>
          <p:nvPr>
            <p:ph type="title"/>
          </p:nvPr>
        </p:nvSpPr>
        <p:spPr>
          <a:xfrm>
            <a:off x="338667" y="320040"/>
            <a:ext cx="11514667" cy="548640"/>
          </a:xfrm>
          <a:prstGeom prst="rect">
            <a:avLst/>
          </a:prstGeom>
        </p:spPr>
        <p:txBody>
          <a:bodyPr/>
          <a:lstStyle>
            <a:lvl1pPr>
              <a:defRPr sz="3600" baseline="0">
                <a:solidFill>
                  <a:srgbClr val="5C90A5"/>
                </a:solidFill>
                <a:latin typeface="Open Sans Light" charset="0"/>
              </a:defRPr>
            </a:lvl1pPr>
          </a:lstStyle>
          <a:p>
            <a:r>
              <a:rPr lang="en-US"/>
              <a:t>Click to edit Master title style</a:t>
            </a:r>
            <a:endParaRPr dirty="0"/>
          </a:p>
        </p:txBody>
      </p:sp>
      <p:sp>
        <p:nvSpPr>
          <p:cNvPr id="28" name="Body Level One…"/>
          <p:cNvSpPr txBox="1">
            <a:spLocks noGrp="1"/>
          </p:cNvSpPr>
          <p:nvPr>
            <p:ph type="body" idx="1"/>
          </p:nvPr>
        </p:nvSpPr>
        <p:spPr>
          <a:xfrm>
            <a:off x="341375" y="1325881"/>
            <a:ext cx="11509248" cy="4030663"/>
          </a:xfrm>
          <a:prstGeom prst="rect">
            <a:avLst/>
          </a:prstGeom>
        </p:spPr>
        <p:txBody>
          <a:bodyPr>
            <a:normAutofit/>
          </a:bodyPr>
          <a:lstStyle>
            <a:lvl1pPr>
              <a:spcBef>
                <a:spcPts val="1100"/>
              </a:spcBef>
              <a:defRPr sz="1600" baseline="0">
                <a:latin typeface="Open Sans" charset="0"/>
              </a:defRPr>
            </a:lvl1pPr>
            <a:lvl2pPr>
              <a:spcBef>
                <a:spcPts val="1100"/>
              </a:spcBef>
              <a:defRPr sz="1600" baseline="0">
                <a:latin typeface="Open Sans" charset="0"/>
              </a:defRPr>
            </a:lvl2pPr>
            <a:lvl3pPr>
              <a:spcBef>
                <a:spcPts val="1100"/>
              </a:spcBef>
              <a:defRPr sz="1600" baseline="0">
                <a:latin typeface="Open Sans" charset="0"/>
              </a:defRPr>
            </a:lvl3pPr>
            <a:lvl4pPr>
              <a:spcBef>
                <a:spcPts val="1100"/>
              </a:spcBef>
              <a:defRPr sz="1600" baseline="0">
                <a:latin typeface="Open Sans" charset="0"/>
              </a:defRPr>
            </a:lvl4pPr>
            <a:lvl5pPr>
              <a:spcBef>
                <a:spcPts val="1100"/>
              </a:spcBef>
              <a:defRPr sz="1600" baseline="0">
                <a:latin typeface="Open San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30" name="GT_Logo.png" descr="GT_Logo.png"/>
          <p:cNvPicPr>
            <a:picLocks noChangeAspect="1"/>
          </p:cNvPicPr>
          <p:nvPr/>
        </p:nvPicPr>
        <p:blipFill>
          <a:blip r:embed="rId2">
            <a:extLst/>
          </a:blip>
          <a:stretch>
            <a:fillRect/>
          </a:stretch>
        </p:blipFill>
        <p:spPr>
          <a:xfrm>
            <a:off x="471805" y="6297435"/>
            <a:ext cx="2600961" cy="203201"/>
          </a:xfrm>
          <a:prstGeom prst="rect">
            <a:avLst/>
          </a:prstGeom>
          <a:ln w="12700">
            <a:miter lim="400000"/>
          </a:ln>
        </p:spPr>
      </p:pic>
      <p:sp>
        <p:nvSpPr>
          <p:cNvPr id="31" name="Rectangle"/>
          <p:cNvSpPr/>
          <p:nvPr/>
        </p:nvSpPr>
        <p:spPr>
          <a:xfrm>
            <a:off x="-40284" y="1"/>
            <a:ext cx="9421352" cy="127001"/>
          </a:xfrm>
          <a:prstGeom prst="rect">
            <a:avLst/>
          </a:prstGeom>
          <a:solidFill>
            <a:srgbClr val="262D30"/>
          </a:solidFill>
          <a:ln w="12700">
            <a:miter lim="400000"/>
          </a:ln>
        </p:spPr>
        <p:txBody>
          <a:bodyPr lIns="45719" rIns="45719" anchor="ctr"/>
          <a:lstStyle/>
          <a:p>
            <a:endParaRPr sz="1800" dirty="0">
              <a:latin typeface="Open Sans"/>
              <a:ea typeface="Open Sans"/>
              <a:cs typeface="Open Sans"/>
            </a:endParaRPr>
          </a:p>
        </p:txBody>
      </p:sp>
      <p:sp>
        <p:nvSpPr>
          <p:cNvPr id="32" name="Rectangle"/>
          <p:cNvSpPr/>
          <p:nvPr/>
        </p:nvSpPr>
        <p:spPr>
          <a:xfrm>
            <a:off x="9547013" y="1"/>
            <a:ext cx="2641601" cy="127001"/>
          </a:xfrm>
          <a:prstGeom prst="rect">
            <a:avLst/>
          </a:prstGeom>
          <a:solidFill>
            <a:srgbClr val="5C90A5"/>
          </a:solidFill>
          <a:ln w="12700">
            <a:miter lim="400000"/>
          </a:ln>
        </p:spPr>
        <p:txBody>
          <a:bodyPr lIns="45719" rIns="45719" anchor="ctr"/>
          <a:lstStyle/>
          <a:p>
            <a:endParaRPr sz="1800" dirty="0">
              <a:latin typeface="Open Sans"/>
              <a:ea typeface="Open Sans"/>
              <a:cs typeface="Open Sans"/>
            </a:endParaRPr>
          </a:p>
        </p:txBody>
      </p:sp>
      <p:sp>
        <p:nvSpPr>
          <p:cNvPr id="33" name="Oracle® Gold Partner"/>
          <p:cNvSpPr txBox="1"/>
          <p:nvPr/>
        </p:nvSpPr>
        <p:spPr>
          <a:xfrm>
            <a:off x="3194751" y="6318457"/>
            <a:ext cx="1161534" cy="2308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900">
                <a:solidFill>
                  <a:srgbClr val="5C90A5"/>
                </a:solidFill>
                <a:latin typeface="Open Sans"/>
                <a:ea typeface="Open Sans"/>
                <a:cs typeface="Open Sans"/>
                <a:sym typeface="Open Sans"/>
              </a:defRPr>
            </a:pPr>
            <a:r>
              <a:rPr sz="900"/>
              <a:t>Oracle</a:t>
            </a:r>
            <a:r>
              <a:rPr sz="600"/>
              <a:t>®</a:t>
            </a:r>
            <a:r>
              <a:rPr sz="900"/>
              <a:t> Gold Partner</a:t>
            </a:r>
          </a:p>
        </p:txBody>
      </p:sp>
    </p:spTree>
    <p:extLst>
      <p:ext uri="{BB962C8B-B14F-4D97-AF65-F5344CB8AC3E}">
        <p14:creationId xmlns:p14="http://schemas.microsoft.com/office/powerpoint/2010/main" val="32189282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ingle Column - Dark foot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212415A-7189-4013-928C-4DB099B3390B}"/>
              </a:ext>
            </a:extLst>
          </p:cNvPr>
          <p:cNvSpPr/>
          <p:nvPr userDrawn="1"/>
        </p:nvSpPr>
        <p:spPr>
          <a:xfrm>
            <a:off x="0" y="6472985"/>
            <a:ext cx="12192000" cy="385014"/>
          </a:xfrm>
          <a:prstGeom prst="rect">
            <a:avLst/>
          </a:prstGeom>
          <a:solidFill>
            <a:srgbClr val="37474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0BB51-7885-4C9C-81FC-428F8DB311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B236BF-65AB-4ED7-B483-C946BF1120BF}"/>
              </a:ext>
            </a:extLst>
          </p:cNvPr>
          <p:cNvSpPr>
            <a:spLocks noGrp="1"/>
          </p:cNvSpPr>
          <p:nvPr>
            <p:ph idx="1"/>
          </p:nvPr>
        </p:nvSpPr>
        <p:spPr>
          <a:xfrm>
            <a:off x="838200" y="1825625"/>
            <a:ext cx="10515600" cy="449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ADA5E55C-48ED-4185-9A19-105B35A895FB}"/>
              </a:ext>
            </a:extLst>
          </p:cNvPr>
          <p:cNvSpPr/>
          <p:nvPr userDrawn="1"/>
        </p:nvSpPr>
        <p:spPr>
          <a:xfrm>
            <a:off x="0" y="0"/>
            <a:ext cx="12192000" cy="230188"/>
          </a:xfrm>
          <a:prstGeom prst="rect">
            <a:avLst/>
          </a:prstGeom>
          <a:solidFill>
            <a:srgbClr val="2F83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C56CD52C-7E5E-48CF-A009-B1F55259867F}"/>
              </a:ext>
            </a:extLst>
          </p:cNvPr>
          <p:cNvSpPr txBox="1">
            <a:spLocks/>
          </p:cNvSpPr>
          <p:nvPr userDrawn="1"/>
        </p:nvSpPr>
        <p:spPr>
          <a:xfrm>
            <a:off x="628650" y="647298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rgbClr val="C3C7CA"/>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t>#</a:t>
            </a:r>
            <a:r>
              <a:rPr lang="en-US" sz="1200" dirty="0" err="1"/>
              <a:t>PSRECONNECT</a:t>
            </a:r>
            <a:endParaRPr lang="en-US" sz="1200" dirty="0"/>
          </a:p>
        </p:txBody>
      </p:sp>
    </p:spTree>
    <p:extLst>
      <p:ext uri="{BB962C8B-B14F-4D97-AF65-F5344CB8AC3E}">
        <p14:creationId xmlns:p14="http://schemas.microsoft.com/office/powerpoint/2010/main" val="1811777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ngle Column - White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BB51-7885-4C9C-81FC-428F8DB311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B236BF-65AB-4ED7-B483-C946BF1120BF}"/>
              </a:ext>
            </a:extLst>
          </p:cNvPr>
          <p:cNvSpPr>
            <a:spLocks noGrp="1"/>
          </p:cNvSpPr>
          <p:nvPr>
            <p:ph idx="1"/>
          </p:nvPr>
        </p:nvSpPr>
        <p:spPr>
          <a:xfrm>
            <a:off x="838200" y="1825625"/>
            <a:ext cx="10515600" cy="4528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ADA5E55C-48ED-4185-9A19-105B35A895FB}"/>
              </a:ext>
            </a:extLst>
          </p:cNvPr>
          <p:cNvSpPr/>
          <p:nvPr userDrawn="1"/>
        </p:nvSpPr>
        <p:spPr>
          <a:xfrm>
            <a:off x="0" y="0"/>
            <a:ext cx="12192000" cy="230188"/>
          </a:xfrm>
          <a:prstGeom prst="rect">
            <a:avLst/>
          </a:prstGeom>
          <a:solidFill>
            <a:srgbClr val="2F83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CCE3F82F-C40C-46F0-91D1-EECFDFBBA068}"/>
              </a:ext>
            </a:extLst>
          </p:cNvPr>
          <p:cNvSpPr txBox="1">
            <a:spLocks/>
          </p:cNvSpPr>
          <p:nvPr userDrawn="1"/>
        </p:nvSpPr>
        <p:spPr>
          <a:xfrm>
            <a:off x="628650" y="647298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rgbClr val="C3C7CA"/>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37474F"/>
                </a:solidFill>
              </a:rPr>
              <a:t>#</a:t>
            </a:r>
            <a:r>
              <a:rPr lang="en-US" sz="1200" dirty="0" err="1">
                <a:solidFill>
                  <a:srgbClr val="37474F"/>
                </a:solidFill>
              </a:rPr>
              <a:t>PSRECONNECT</a:t>
            </a:r>
            <a:endParaRPr lang="en-US" sz="1200" dirty="0">
              <a:solidFill>
                <a:srgbClr val="37474F"/>
              </a:solidFill>
            </a:endParaRPr>
          </a:p>
        </p:txBody>
      </p:sp>
    </p:spTree>
    <p:extLst>
      <p:ext uri="{BB962C8B-B14F-4D97-AF65-F5344CB8AC3E}">
        <p14:creationId xmlns:p14="http://schemas.microsoft.com/office/powerpoint/2010/main" val="844717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lumn and Summary - Dark Footer">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D7AE89-4FED-48EB-B6D6-59DA5B8901B6}"/>
              </a:ext>
            </a:extLst>
          </p:cNvPr>
          <p:cNvSpPr>
            <a:spLocks noGrp="1"/>
          </p:cNvSpPr>
          <p:nvPr>
            <p:ph type="body" sz="quarter" idx="14" hasCustomPrompt="1"/>
          </p:nvPr>
        </p:nvSpPr>
        <p:spPr>
          <a:xfrm>
            <a:off x="838200" y="5278118"/>
            <a:ext cx="10515600" cy="1051570"/>
          </a:xfrm>
          <a:solidFill>
            <a:srgbClr val="F3F4F5"/>
          </a:solidFill>
          <a:ln w="76200" cap="sq">
            <a:solidFill>
              <a:srgbClr val="2F83D6"/>
            </a:solidFill>
            <a:miter lim="800000"/>
          </a:ln>
        </p:spPr>
        <p:txBody>
          <a:bodyPr lIns="457200" tIns="182880" rIns="457200" bIns="182880" anchor="ctr">
            <a:spAutoFit/>
          </a:bodyPr>
          <a:lstStyle>
            <a:lvl1pPr marL="0" indent="0" algn="ctr">
              <a:buFontTx/>
              <a:buNone/>
              <a:defRPr lang="en-US" sz="2000" b="0" i="0" smtClean="0">
                <a:ln>
                  <a:noFill/>
                </a:ln>
                <a:solidFill>
                  <a:srgbClr val="37474F"/>
                </a:solidFill>
                <a:effectLst/>
                <a:latin typeface="+mj-lt"/>
                <a:ea typeface="MS Gothic" panose="020B0609070205080204" pitchFamily="49" charset="-128"/>
              </a:defRPr>
            </a:lvl1pPr>
          </a:lstStyle>
          <a:p>
            <a:pPr lvl="0"/>
            <a:r>
              <a:rPr lang="en-US" dirty="0">
                <a:latin typeface="+mj-lt"/>
              </a:rPr>
              <a:t>This section can be used for a summary, quote, or quick </a:t>
            </a:r>
            <a:r>
              <a:rPr lang="en-US">
                <a:latin typeface="+mj-lt"/>
              </a:rPr>
              <a:t>fact.</a:t>
            </a:r>
          </a:p>
          <a:p>
            <a:pPr lvl="0"/>
            <a:r>
              <a:rPr lang="en-US">
                <a:latin typeface="+mj-lt"/>
              </a:rPr>
              <a:t>The quick brown fox jumped over the lazy dog.</a:t>
            </a:r>
            <a:endParaRPr lang="en-US" dirty="0"/>
          </a:p>
        </p:txBody>
      </p:sp>
      <p:sp>
        <p:nvSpPr>
          <p:cNvPr id="2" name="Title 1">
            <a:extLst>
              <a:ext uri="{FF2B5EF4-FFF2-40B4-BE49-F238E27FC236}">
                <a16:creationId xmlns:a16="http://schemas.microsoft.com/office/drawing/2014/main" id="{F3F0BB51-7885-4C9C-81FC-428F8DB311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B236BF-65AB-4ED7-B483-C946BF1120BF}"/>
              </a:ext>
            </a:extLst>
          </p:cNvPr>
          <p:cNvSpPr>
            <a:spLocks noGrp="1"/>
          </p:cNvSpPr>
          <p:nvPr>
            <p:ph idx="1"/>
          </p:nvPr>
        </p:nvSpPr>
        <p:spPr>
          <a:xfrm>
            <a:off x="838200" y="1825625"/>
            <a:ext cx="10515600" cy="331091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ADA5E55C-48ED-4185-9A19-105B35A895FB}"/>
              </a:ext>
            </a:extLst>
          </p:cNvPr>
          <p:cNvSpPr/>
          <p:nvPr userDrawn="1"/>
        </p:nvSpPr>
        <p:spPr>
          <a:xfrm>
            <a:off x="0" y="0"/>
            <a:ext cx="12192000" cy="230188"/>
          </a:xfrm>
          <a:prstGeom prst="rect">
            <a:avLst/>
          </a:prstGeom>
          <a:solidFill>
            <a:srgbClr val="2F83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0BF7AB7-15F0-4E8D-8BAA-35B4670BE5F3}"/>
              </a:ext>
            </a:extLst>
          </p:cNvPr>
          <p:cNvSpPr/>
          <p:nvPr userDrawn="1"/>
        </p:nvSpPr>
        <p:spPr>
          <a:xfrm>
            <a:off x="0" y="6472985"/>
            <a:ext cx="12192000" cy="385014"/>
          </a:xfrm>
          <a:prstGeom prst="rect">
            <a:avLst/>
          </a:prstGeom>
          <a:solidFill>
            <a:srgbClr val="37474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99AD52B9-C950-417A-8092-7E7F1DFB0330}"/>
              </a:ext>
            </a:extLst>
          </p:cNvPr>
          <p:cNvSpPr txBox="1">
            <a:spLocks/>
          </p:cNvSpPr>
          <p:nvPr userDrawn="1"/>
        </p:nvSpPr>
        <p:spPr>
          <a:xfrm>
            <a:off x="628650" y="647298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rgbClr val="C3C7CA"/>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t>#</a:t>
            </a:r>
            <a:r>
              <a:rPr lang="en-US" sz="1200" dirty="0" err="1"/>
              <a:t>PSRECONNECT</a:t>
            </a:r>
            <a:endParaRPr lang="en-US" sz="1200" dirty="0"/>
          </a:p>
        </p:txBody>
      </p:sp>
    </p:spTree>
    <p:extLst>
      <p:ext uri="{BB962C8B-B14F-4D97-AF65-F5344CB8AC3E}">
        <p14:creationId xmlns:p14="http://schemas.microsoft.com/office/powerpoint/2010/main" val="260591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lumn and Summary - White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BB51-7885-4C9C-81FC-428F8DB311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B236BF-65AB-4ED7-B483-C946BF1120BF}"/>
              </a:ext>
            </a:extLst>
          </p:cNvPr>
          <p:cNvSpPr>
            <a:spLocks noGrp="1"/>
          </p:cNvSpPr>
          <p:nvPr>
            <p:ph idx="1"/>
          </p:nvPr>
        </p:nvSpPr>
        <p:spPr>
          <a:xfrm>
            <a:off x="838200" y="1825625"/>
            <a:ext cx="10515600" cy="331091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ADA5E55C-48ED-4185-9A19-105B35A895FB}"/>
              </a:ext>
            </a:extLst>
          </p:cNvPr>
          <p:cNvSpPr/>
          <p:nvPr userDrawn="1"/>
        </p:nvSpPr>
        <p:spPr>
          <a:xfrm>
            <a:off x="0" y="0"/>
            <a:ext cx="12192000" cy="230188"/>
          </a:xfrm>
          <a:prstGeom prst="rect">
            <a:avLst/>
          </a:prstGeom>
          <a:solidFill>
            <a:srgbClr val="2F83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 name="Text Placeholder 7">
            <a:extLst>
              <a:ext uri="{FF2B5EF4-FFF2-40B4-BE49-F238E27FC236}">
                <a16:creationId xmlns:a16="http://schemas.microsoft.com/office/drawing/2014/main" id="{7E95D25A-3586-443B-B51A-F2F39A8AB8DA}"/>
              </a:ext>
            </a:extLst>
          </p:cNvPr>
          <p:cNvSpPr>
            <a:spLocks noGrp="1"/>
          </p:cNvSpPr>
          <p:nvPr>
            <p:ph type="body" sz="quarter" idx="14" hasCustomPrompt="1"/>
          </p:nvPr>
        </p:nvSpPr>
        <p:spPr>
          <a:xfrm>
            <a:off x="838200" y="5278118"/>
            <a:ext cx="10515600" cy="1051570"/>
          </a:xfrm>
          <a:solidFill>
            <a:srgbClr val="F3F4F5"/>
          </a:solidFill>
          <a:ln w="76200" cap="sq">
            <a:solidFill>
              <a:srgbClr val="2F83D6"/>
            </a:solidFill>
            <a:miter lim="800000"/>
          </a:ln>
        </p:spPr>
        <p:txBody>
          <a:bodyPr lIns="457200" tIns="182880" rIns="457200" bIns="182880" anchor="ctr">
            <a:spAutoFit/>
          </a:bodyPr>
          <a:lstStyle>
            <a:lvl1pPr marL="0" indent="0" algn="ctr">
              <a:buFontTx/>
              <a:buNone/>
              <a:defRPr lang="en-US" sz="2000" b="0" i="0" smtClean="0">
                <a:ln>
                  <a:noFill/>
                </a:ln>
                <a:solidFill>
                  <a:srgbClr val="37474F"/>
                </a:solidFill>
                <a:effectLst/>
                <a:latin typeface="+mj-lt"/>
                <a:ea typeface="MS Gothic" panose="020B0609070205080204" pitchFamily="49" charset="-128"/>
              </a:defRPr>
            </a:lvl1pPr>
          </a:lstStyle>
          <a:p>
            <a:pPr lvl="0"/>
            <a:r>
              <a:rPr lang="en-US" dirty="0">
                <a:latin typeface="+mj-lt"/>
              </a:rPr>
              <a:t>This section can be used for a summary, quote, or quick fact.</a:t>
            </a:r>
          </a:p>
          <a:p>
            <a:pPr lvl="0"/>
            <a:r>
              <a:rPr lang="en-US" dirty="0">
                <a:latin typeface="+mj-lt"/>
              </a:rPr>
              <a:t>The quick brown fox jumped over the lazy dog.</a:t>
            </a:r>
            <a:endParaRPr lang="en-US" dirty="0"/>
          </a:p>
        </p:txBody>
      </p:sp>
      <p:sp>
        <p:nvSpPr>
          <p:cNvPr id="8" name="Slide Number Placeholder 5">
            <a:extLst>
              <a:ext uri="{FF2B5EF4-FFF2-40B4-BE49-F238E27FC236}">
                <a16:creationId xmlns:a16="http://schemas.microsoft.com/office/drawing/2014/main" id="{B3E3906D-B50C-4E33-B6DF-B8B93A4A8618}"/>
              </a:ext>
            </a:extLst>
          </p:cNvPr>
          <p:cNvSpPr txBox="1">
            <a:spLocks/>
          </p:cNvSpPr>
          <p:nvPr userDrawn="1"/>
        </p:nvSpPr>
        <p:spPr>
          <a:xfrm>
            <a:off x="628650" y="647298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rgbClr val="C3C7CA"/>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37474F"/>
                </a:solidFill>
              </a:rPr>
              <a:t>#</a:t>
            </a:r>
            <a:r>
              <a:rPr lang="en-US" sz="1200" dirty="0" err="1">
                <a:solidFill>
                  <a:srgbClr val="37474F"/>
                </a:solidFill>
              </a:rPr>
              <a:t>PSRECONNECT</a:t>
            </a:r>
            <a:endParaRPr lang="en-US" sz="1200" dirty="0">
              <a:solidFill>
                <a:srgbClr val="37474F"/>
              </a:solidFill>
            </a:endParaRPr>
          </a:p>
        </p:txBody>
      </p:sp>
    </p:spTree>
    <p:extLst>
      <p:ext uri="{BB962C8B-B14F-4D97-AF65-F5344CB8AC3E}">
        <p14:creationId xmlns:p14="http://schemas.microsoft.com/office/powerpoint/2010/main" val="52471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lumn - Dark Foot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303D44-F7EC-498B-8613-731F3A1C8BCA}"/>
              </a:ext>
            </a:extLst>
          </p:cNvPr>
          <p:cNvSpPr/>
          <p:nvPr userDrawn="1"/>
        </p:nvSpPr>
        <p:spPr>
          <a:xfrm>
            <a:off x="0" y="6472985"/>
            <a:ext cx="12192000" cy="385014"/>
          </a:xfrm>
          <a:prstGeom prst="rect">
            <a:avLst/>
          </a:prstGeom>
          <a:solidFill>
            <a:srgbClr val="37474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F431C0-FD1D-480C-8227-3A0ECE39B13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598ED58-E017-44CE-B556-22A49E3EA1CC}"/>
              </a:ext>
            </a:extLst>
          </p:cNvPr>
          <p:cNvSpPr>
            <a:spLocks noGrp="1"/>
          </p:cNvSpPr>
          <p:nvPr>
            <p:ph sz="half" idx="1"/>
          </p:nvPr>
        </p:nvSpPr>
        <p:spPr>
          <a:xfrm>
            <a:off x="838200" y="1825624"/>
            <a:ext cx="5181600" cy="4537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65DA67-15B6-412B-A2E0-5CFB98A30F77}"/>
              </a:ext>
            </a:extLst>
          </p:cNvPr>
          <p:cNvSpPr>
            <a:spLocks noGrp="1"/>
          </p:cNvSpPr>
          <p:nvPr>
            <p:ph sz="half" idx="2"/>
          </p:nvPr>
        </p:nvSpPr>
        <p:spPr>
          <a:xfrm>
            <a:off x="6172200" y="1825625"/>
            <a:ext cx="5181600" cy="45378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8A057D7F-68BD-478E-BEF3-BF4A12E95388}"/>
              </a:ext>
            </a:extLst>
          </p:cNvPr>
          <p:cNvSpPr/>
          <p:nvPr userDrawn="1"/>
        </p:nvSpPr>
        <p:spPr>
          <a:xfrm>
            <a:off x="0" y="0"/>
            <a:ext cx="12192000" cy="230188"/>
          </a:xfrm>
          <a:prstGeom prst="rect">
            <a:avLst/>
          </a:prstGeom>
          <a:solidFill>
            <a:srgbClr val="2F83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EF0C18C2-D57F-4C5C-BC8C-8917A0FCC635}"/>
              </a:ext>
            </a:extLst>
          </p:cNvPr>
          <p:cNvSpPr txBox="1">
            <a:spLocks/>
          </p:cNvSpPr>
          <p:nvPr userDrawn="1"/>
        </p:nvSpPr>
        <p:spPr>
          <a:xfrm>
            <a:off x="628650" y="647298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rgbClr val="C3C7CA"/>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t>#</a:t>
            </a:r>
            <a:r>
              <a:rPr lang="en-US" sz="1200" dirty="0" err="1"/>
              <a:t>PSRECONNECT</a:t>
            </a:r>
            <a:endParaRPr lang="en-US" sz="1200" dirty="0"/>
          </a:p>
        </p:txBody>
      </p:sp>
    </p:spTree>
    <p:extLst>
      <p:ext uri="{BB962C8B-B14F-4D97-AF65-F5344CB8AC3E}">
        <p14:creationId xmlns:p14="http://schemas.microsoft.com/office/powerpoint/2010/main" val="1546233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lumn - White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431C0-FD1D-480C-8227-3A0ECE39B13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598ED58-E017-44CE-B556-22A49E3EA1CC}"/>
              </a:ext>
            </a:extLst>
          </p:cNvPr>
          <p:cNvSpPr>
            <a:spLocks noGrp="1"/>
          </p:cNvSpPr>
          <p:nvPr>
            <p:ph sz="half" idx="1"/>
          </p:nvPr>
        </p:nvSpPr>
        <p:spPr>
          <a:xfrm>
            <a:off x="838200" y="1825624"/>
            <a:ext cx="5181600" cy="45191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65DA67-15B6-412B-A2E0-5CFB98A30F77}"/>
              </a:ext>
            </a:extLst>
          </p:cNvPr>
          <p:cNvSpPr>
            <a:spLocks noGrp="1"/>
          </p:cNvSpPr>
          <p:nvPr>
            <p:ph sz="half" idx="2"/>
          </p:nvPr>
        </p:nvSpPr>
        <p:spPr>
          <a:xfrm>
            <a:off x="6172200" y="1825624"/>
            <a:ext cx="5181600" cy="45191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8A057D7F-68BD-478E-BEF3-BF4A12E95388}"/>
              </a:ext>
            </a:extLst>
          </p:cNvPr>
          <p:cNvSpPr/>
          <p:nvPr userDrawn="1"/>
        </p:nvSpPr>
        <p:spPr>
          <a:xfrm>
            <a:off x="0" y="0"/>
            <a:ext cx="12192000" cy="230188"/>
          </a:xfrm>
          <a:prstGeom prst="rect">
            <a:avLst/>
          </a:prstGeom>
          <a:solidFill>
            <a:srgbClr val="2F83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53520A74-1B45-4485-BF1D-02C30B7797DF}"/>
              </a:ext>
            </a:extLst>
          </p:cNvPr>
          <p:cNvSpPr txBox="1">
            <a:spLocks/>
          </p:cNvSpPr>
          <p:nvPr userDrawn="1"/>
        </p:nvSpPr>
        <p:spPr>
          <a:xfrm>
            <a:off x="628650" y="647298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rgbClr val="C3C7CA"/>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37474F"/>
                </a:solidFill>
              </a:rPr>
              <a:t>#</a:t>
            </a:r>
            <a:r>
              <a:rPr lang="en-US" sz="1200" dirty="0" err="1">
                <a:solidFill>
                  <a:srgbClr val="37474F"/>
                </a:solidFill>
              </a:rPr>
              <a:t>PSRECONNECT</a:t>
            </a:r>
            <a:endParaRPr lang="en-US" sz="1200" dirty="0">
              <a:solidFill>
                <a:srgbClr val="37474F"/>
              </a:solidFill>
            </a:endParaRPr>
          </a:p>
        </p:txBody>
      </p:sp>
    </p:spTree>
    <p:extLst>
      <p:ext uri="{BB962C8B-B14F-4D97-AF65-F5344CB8AC3E}">
        <p14:creationId xmlns:p14="http://schemas.microsoft.com/office/powerpoint/2010/main" val="2033129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and Summary - Dark Foot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303D44-F7EC-498B-8613-731F3A1C8BCA}"/>
              </a:ext>
            </a:extLst>
          </p:cNvPr>
          <p:cNvSpPr/>
          <p:nvPr userDrawn="1"/>
        </p:nvSpPr>
        <p:spPr>
          <a:xfrm>
            <a:off x="0" y="6472985"/>
            <a:ext cx="12192000" cy="385014"/>
          </a:xfrm>
          <a:prstGeom prst="rect">
            <a:avLst/>
          </a:prstGeom>
          <a:solidFill>
            <a:srgbClr val="37474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F431C0-FD1D-480C-8227-3A0ECE39B13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598ED58-E017-44CE-B556-22A49E3EA1CC}"/>
              </a:ext>
            </a:extLst>
          </p:cNvPr>
          <p:cNvSpPr>
            <a:spLocks noGrp="1"/>
          </p:cNvSpPr>
          <p:nvPr>
            <p:ph sz="half" idx="1"/>
          </p:nvPr>
        </p:nvSpPr>
        <p:spPr>
          <a:xfrm>
            <a:off x="838200" y="1825624"/>
            <a:ext cx="5181600" cy="3309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65DA67-15B6-412B-A2E0-5CFB98A30F77}"/>
              </a:ext>
            </a:extLst>
          </p:cNvPr>
          <p:cNvSpPr>
            <a:spLocks noGrp="1"/>
          </p:cNvSpPr>
          <p:nvPr>
            <p:ph sz="half" idx="2"/>
          </p:nvPr>
        </p:nvSpPr>
        <p:spPr>
          <a:xfrm>
            <a:off x="6172200" y="1825625"/>
            <a:ext cx="5181600" cy="33091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8A057D7F-68BD-478E-BEF3-BF4A12E95388}"/>
              </a:ext>
            </a:extLst>
          </p:cNvPr>
          <p:cNvSpPr/>
          <p:nvPr userDrawn="1"/>
        </p:nvSpPr>
        <p:spPr>
          <a:xfrm>
            <a:off x="0" y="0"/>
            <a:ext cx="12192000" cy="230188"/>
          </a:xfrm>
          <a:prstGeom prst="rect">
            <a:avLst/>
          </a:prstGeom>
          <a:solidFill>
            <a:srgbClr val="2F83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Text Placeholder 7">
            <a:extLst>
              <a:ext uri="{FF2B5EF4-FFF2-40B4-BE49-F238E27FC236}">
                <a16:creationId xmlns:a16="http://schemas.microsoft.com/office/drawing/2014/main" id="{0D7A9875-BEA0-4A14-BE09-295CEF11C48D}"/>
              </a:ext>
            </a:extLst>
          </p:cNvPr>
          <p:cNvSpPr>
            <a:spLocks noGrp="1"/>
          </p:cNvSpPr>
          <p:nvPr>
            <p:ph type="body" sz="quarter" idx="14" hasCustomPrompt="1"/>
          </p:nvPr>
        </p:nvSpPr>
        <p:spPr>
          <a:xfrm>
            <a:off x="838200" y="5278118"/>
            <a:ext cx="10515600" cy="1051570"/>
          </a:xfrm>
          <a:solidFill>
            <a:srgbClr val="F3F4F5"/>
          </a:solidFill>
          <a:ln w="76200" cap="sq">
            <a:solidFill>
              <a:srgbClr val="2F83D6"/>
            </a:solidFill>
            <a:miter lim="800000"/>
          </a:ln>
        </p:spPr>
        <p:txBody>
          <a:bodyPr lIns="457200" tIns="182880" rIns="457200" bIns="182880" anchor="ctr">
            <a:spAutoFit/>
          </a:bodyPr>
          <a:lstStyle>
            <a:lvl1pPr marL="0" indent="0" algn="ctr">
              <a:buFontTx/>
              <a:buNone/>
              <a:defRPr lang="en-US" sz="2000" b="0" i="0" smtClean="0">
                <a:ln>
                  <a:noFill/>
                </a:ln>
                <a:solidFill>
                  <a:srgbClr val="37474F"/>
                </a:solidFill>
                <a:effectLst/>
                <a:latin typeface="+mj-lt"/>
                <a:ea typeface="MS Gothic" panose="020B0609070205080204" pitchFamily="49" charset="-128"/>
              </a:defRPr>
            </a:lvl1pPr>
          </a:lstStyle>
          <a:p>
            <a:pPr lvl="0"/>
            <a:r>
              <a:rPr lang="en-US" dirty="0">
                <a:latin typeface="+mj-lt"/>
              </a:rPr>
              <a:t>This section can be used for a summary, quote, or quick fact.</a:t>
            </a:r>
          </a:p>
          <a:p>
            <a:pPr lvl="0"/>
            <a:r>
              <a:rPr lang="en-US" dirty="0">
                <a:latin typeface="+mj-lt"/>
              </a:rPr>
              <a:t>The quick brown fox jumped over the lazy dog.</a:t>
            </a:r>
            <a:endParaRPr lang="en-US" dirty="0"/>
          </a:p>
        </p:txBody>
      </p:sp>
      <p:sp>
        <p:nvSpPr>
          <p:cNvPr id="10" name="Slide Number Placeholder 5">
            <a:extLst>
              <a:ext uri="{FF2B5EF4-FFF2-40B4-BE49-F238E27FC236}">
                <a16:creationId xmlns:a16="http://schemas.microsoft.com/office/drawing/2014/main" id="{5698FE80-38B8-48E8-8488-60B0B9D7D7B2}"/>
              </a:ext>
            </a:extLst>
          </p:cNvPr>
          <p:cNvSpPr txBox="1">
            <a:spLocks/>
          </p:cNvSpPr>
          <p:nvPr userDrawn="1"/>
        </p:nvSpPr>
        <p:spPr>
          <a:xfrm>
            <a:off x="628650" y="647298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rgbClr val="C3C7CA"/>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t>#</a:t>
            </a:r>
            <a:r>
              <a:rPr lang="en-US" sz="1200" dirty="0" err="1"/>
              <a:t>PSRECONNECT</a:t>
            </a:r>
            <a:endParaRPr lang="en-US" sz="1200" dirty="0"/>
          </a:p>
        </p:txBody>
      </p:sp>
    </p:spTree>
    <p:extLst>
      <p:ext uri="{BB962C8B-B14F-4D97-AF65-F5344CB8AC3E}">
        <p14:creationId xmlns:p14="http://schemas.microsoft.com/office/powerpoint/2010/main" val="3264801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and Summary - White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431C0-FD1D-480C-8227-3A0ECE39B13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598ED58-E017-44CE-B556-22A49E3EA1CC}"/>
              </a:ext>
            </a:extLst>
          </p:cNvPr>
          <p:cNvSpPr>
            <a:spLocks noGrp="1"/>
          </p:cNvSpPr>
          <p:nvPr>
            <p:ph sz="half" idx="1"/>
          </p:nvPr>
        </p:nvSpPr>
        <p:spPr>
          <a:xfrm>
            <a:off x="838200" y="1825624"/>
            <a:ext cx="5181600" cy="33024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65DA67-15B6-412B-A2E0-5CFB98A30F77}"/>
              </a:ext>
            </a:extLst>
          </p:cNvPr>
          <p:cNvSpPr>
            <a:spLocks noGrp="1"/>
          </p:cNvSpPr>
          <p:nvPr>
            <p:ph sz="half" idx="2"/>
          </p:nvPr>
        </p:nvSpPr>
        <p:spPr>
          <a:xfrm>
            <a:off x="6172200" y="1825624"/>
            <a:ext cx="5181600" cy="33024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8A057D7F-68BD-478E-BEF3-BF4A12E95388}"/>
              </a:ext>
            </a:extLst>
          </p:cNvPr>
          <p:cNvSpPr/>
          <p:nvPr userDrawn="1"/>
        </p:nvSpPr>
        <p:spPr>
          <a:xfrm>
            <a:off x="0" y="0"/>
            <a:ext cx="12192000" cy="230188"/>
          </a:xfrm>
          <a:prstGeom prst="rect">
            <a:avLst/>
          </a:prstGeom>
          <a:solidFill>
            <a:srgbClr val="2F83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2E960EA7-4234-48FB-9B2F-64DD92F7585A}"/>
              </a:ext>
            </a:extLst>
          </p:cNvPr>
          <p:cNvSpPr>
            <a:spLocks noGrp="1"/>
          </p:cNvSpPr>
          <p:nvPr>
            <p:ph type="body" sz="quarter" idx="14" hasCustomPrompt="1"/>
          </p:nvPr>
        </p:nvSpPr>
        <p:spPr>
          <a:xfrm>
            <a:off x="838200" y="5278118"/>
            <a:ext cx="10515600" cy="1051570"/>
          </a:xfrm>
          <a:solidFill>
            <a:srgbClr val="F3F4F5"/>
          </a:solidFill>
          <a:ln w="76200" cap="sq">
            <a:solidFill>
              <a:srgbClr val="2F83D6"/>
            </a:solidFill>
            <a:miter lim="800000"/>
          </a:ln>
        </p:spPr>
        <p:txBody>
          <a:bodyPr lIns="457200" tIns="182880" rIns="457200" bIns="182880" anchor="ctr">
            <a:spAutoFit/>
          </a:bodyPr>
          <a:lstStyle>
            <a:lvl1pPr marL="0" indent="0" algn="ctr">
              <a:buFontTx/>
              <a:buNone/>
              <a:defRPr lang="en-US" sz="2000" b="0" i="0" smtClean="0">
                <a:ln>
                  <a:noFill/>
                </a:ln>
                <a:solidFill>
                  <a:srgbClr val="37474F"/>
                </a:solidFill>
                <a:effectLst/>
                <a:latin typeface="+mj-lt"/>
                <a:ea typeface="MS Gothic" panose="020B0609070205080204" pitchFamily="49" charset="-128"/>
              </a:defRPr>
            </a:lvl1pPr>
          </a:lstStyle>
          <a:p>
            <a:pPr lvl="0"/>
            <a:r>
              <a:rPr lang="en-US" dirty="0">
                <a:latin typeface="+mj-lt"/>
              </a:rPr>
              <a:t>This section can be used for a summary, quote, or quick fact.</a:t>
            </a:r>
          </a:p>
          <a:p>
            <a:pPr lvl="0"/>
            <a:r>
              <a:rPr lang="en-US" dirty="0">
                <a:latin typeface="+mj-lt"/>
              </a:rPr>
              <a:t>The quick brown fox jumped over the lazy dog.</a:t>
            </a:r>
            <a:endParaRPr lang="en-US" dirty="0"/>
          </a:p>
        </p:txBody>
      </p:sp>
      <p:sp>
        <p:nvSpPr>
          <p:cNvPr id="10" name="Slide Number Placeholder 5">
            <a:extLst>
              <a:ext uri="{FF2B5EF4-FFF2-40B4-BE49-F238E27FC236}">
                <a16:creationId xmlns:a16="http://schemas.microsoft.com/office/drawing/2014/main" id="{A0552F6C-511E-4409-A11A-E4A6C4D4D40D}"/>
              </a:ext>
            </a:extLst>
          </p:cNvPr>
          <p:cNvSpPr txBox="1">
            <a:spLocks/>
          </p:cNvSpPr>
          <p:nvPr userDrawn="1"/>
        </p:nvSpPr>
        <p:spPr>
          <a:xfrm>
            <a:off x="628650" y="647298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rgbClr val="C3C7CA"/>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rgbClr val="37474F"/>
                </a:solidFill>
              </a:rPr>
              <a:t>#</a:t>
            </a:r>
            <a:r>
              <a:rPr lang="en-US" sz="1200" dirty="0" err="1">
                <a:solidFill>
                  <a:srgbClr val="37474F"/>
                </a:solidFill>
              </a:rPr>
              <a:t>PSRECONNECT</a:t>
            </a:r>
            <a:endParaRPr lang="en-US" sz="1200" dirty="0">
              <a:solidFill>
                <a:srgbClr val="37474F"/>
              </a:solidFill>
            </a:endParaRPr>
          </a:p>
        </p:txBody>
      </p:sp>
    </p:spTree>
    <p:extLst>
      <p:ext uri="{BB962C8B-B14F-4D97-AF65-F5344CB8AC3E}">
        <p14:creationId xmlns:p14="http://schemas.microsoft.com/office/powerpoint/2010/main" val="2788412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B04A84-7DB3-404D-ABAB-B69E923E1F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421CCCD-DD97-4BBC-BF73-9235B9E77417}"/>
              </a:ext>
            </a:extLst>
          </p:cNvPr>
          <p:cNvSpPr>
            <a:spLocks noGrp="1"/>
          </p:cNvSpPr>
          <p:nvPr>
            <p:ph type="body" idx="1"/>
          </p:nvPr>
        </p:nvSpPr>
        <p:spPr>
          <a:xfrm>
            <a:off x="838200" y="1825625"/>
            <a:ext cx="10515600" cy="391521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6630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7" r:id="rId4"/>
    <p:sldLayoutId id="2147483656" r:id="rId5"/>
    <p:sldLayoutId id="2147483652" r:id="rId6"/>
    <p:sldLayoutId id="2147483653" r:id="rId7"/>
    <p:sldLayoutId id="2147483658" r:id="rId8"/>
    <p:sldLayoutId id="2147483659" r:id="rId9"/>
    <p:sldLayoutId id="2147483651" r:id="rId10"/>
    <p:sldLayoutId id="2147483661" r:id="rId11"/>
    <p:sldLayoutId id="2147483663" r:id="rId12"/>
    <p:sldLayoutId id="2147483664" r:id="rId13"/>
    <p:sldLayoutId id="2147483665" r:id="rId14"/>
  </p:sldLayoutIdLst>
  <p:hf hdr="0" dt="0"/>
  <p:txStyles>
    <p:titleStyle>
      <a:lvl1pPr algn="l" defTabSz="914400" rtl="0" eaLnBrk="1" latinLnBrk="0" hangingPunct="1">
        <a:lnSpc>
          <a:spcPct val="90000"/>
        </a:lnSpc>
        <a:spcBef>
          <a:spcPct val="0"/>
        </a:spcBef>
        <a:buNone/>
        <a:defRPr sz="4400" kern="1200">
          <a:solidFill>
            <a:srgbClr val="37474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7474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474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474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474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474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8.jpg"/><Relationship Id="rId7" Type="http://schemas.openxmlformats.org/officeDocument/2006/relationships/diagramColors" Target="../diagrams/colors9.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92152B5-6B04-4447-B4AB-C4CAFDB956FB}"/>
              </a:ext>
            </a:extLst>
          </p:cNvPr>
          <p:cNvSpPr>
            <a:spLocks noGrp="1"/>
          </p:cNvSpPr>
          <p:nvPr>
            <p:ph type="subTitle" idx="1"/>
          </p:nvPr>
        </p:nvSpPr>
        <p:spPr>
          <a:xfrm>
            <a:off x="838199" y="3429000"/>
            <a:ext cx="10515600" cy="885423"/>
          </a:xfrm>
        </p:spPr>
        <p:txBody>
          <a:bodyPr>
            <a:normAutofit fontScale="62500" lnSpcReduction="20000"/>
          </a:bodyPr>
          <a:lstStyle/>
          <a:p>
            <a:r>
              <a:rPr lang="en-US" dirty="0"/>
              <a:t>Chris Riggs, State of Tennessee</a:t>
            </a:r>
          </a:p>
          <a:p>
            <a:r>
              <a:rPr lang="en-US" dirty="0"/>
              <a:t>Paul Taylor, Gideon Taylor</a:t>
            </a:r>
          </a:p>
          <a:p>
            <a:r>
              <a:rPr lang="en-US" dirty="0"/>
              <a:t>July 19, 2018  8am – 9am</a:t>
            </a:r>
          </a:p>
        </p:txBody>
      </p:sp>
      <p:sp>
        <p:nvSpPr>
          <p:cNvPr id="2" name="Title 1">
            <a:extLst>
              <a:ext uri="{FF2B5EF4-FFF2-40B4-BE49-F238E27FC236}">
                <a16:creationId xmlns:a16="http://schemas.microsoft.com/office/drawing/2014/main" id="{98AA5297-B355-4779-A7A1-FD0D3B48EA30}"/>
              </a:ext>
            </a:extLst>
          </p:cNvPr>
          <p:cNvSpPr>
            <a:spLocks noGrp="1"/>
          </p:cNvSpPr>
          <p:nvPr>
            <p:ph type="ctrTitle"/>
          </p:nvPr>
        </p:nvSpPr>
        <p:spPr/>
        <p:txBody>
          <a:bodyPr/>
          <a:lstStyle/>
          <a:p>
            <a:r>
              <a:rPr lang="en-US" dirty="0" err="1"/>
              <a:t>ePCR</a:t>
            </a:r>
            <a:r>
              <a:rPr lang="en-US" dirty="0"/>
              <a:t> Means </a:t>
            </a:r>
            <a:br>
              <a:rPr lang="en-US" dirty="0"/>
            </a:br>
            <a:r>
              <a:rPr lang="en-US" dirty="0"/>
              <a:t>EASY Position Change Requests!</a:t>
            </a:r>
          </a:p>
        </p:txBody>
      </p:sp>
    </p:spTree>
    <p:extLst>
      <p:ext uri="{BB962C8B-B14F-4D97-AF65-F5344CB8AC3E}">
        <p14:creationId xmlns:p14="http://schemas.microsoft.com/office/powerpoint/2010/main" val="262935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D99D0-C104-4C6E-94E2-9B8C4E198D6D}"/>
              </a:ext>
            </a:extLst>
          </p:cNvPr>
          <p:cNvSpPr>
            <a:spLocks noGrp="1"/>
          </p:cNvSpPr>
          <p:nvPr>
            <p:ph idx="1"/>
          </p:nvPr>
        </p:nvSpPr>
        <p:spPr>
          <a:xfrm>
            <a:off x="838200" y="844953"/>
            <a:ext cx="10515600" cy="5471872"/>
          </a:xfrm>
        </p:spPr>
        <p:txBody>
          <a:bodyPr>
            <a:normAutofit/>
          </a:bodyPr>
          <a:lstStyle/>
          <a:p>
            <a:pPr marL="0" lvl="0" indent="0">
              <a:lnSpc>
                <a:spcPct val="100000"/>
              </a:lnSpc>
              <a:spcBef>
                <a:spcPts val="600"/>
              </a:spcBef>
              <a:spcAft>
                <a:spcPts val="600"/>
              </a:spcAft>
              <a:buNone/>
            </a:pPr>
            <a:r>
              <a:rPr lang="en-US" sz="3600" dirty="0"/>
              <a:t>Embracing </a:t>
            </a:r>
            <a:r>
              <a:rPr lang="en-US" sz="3600" dirty="0" err="1"/>
              <a:t>eForms</a:t>
            </a:r>
            <a:endParaRPr lang="en-US" sz="3600" dirty="0"/>
          </a:p>
          <a:p>
            <a:pPr lvl="1">
              <a:lnSpc>
                <a:spcPct val="100000"/>
              </a:lnSpc>
              <a:spcBef>
                <a:spcPts val="600"/>
              </a:spcBef>
              <a:spcAft>
                <a:spcPts val="600"/>
              </a:spcAft>
            </a:pPr>
            <a:r>
              <a:rPr lang="en-US" sz="2800" dirty="0" err="1"/>
              <a:t>ePAF</a:t>
            </a:r>
            <a:r>
              <a:rPr lang="en-US" sz="2800" dirty="0"/>
              <a:t> – Represented first foray into form automation</a:t>
            </a:r>
          </a:p>
          <a:p>
            <a:pPr lvl="1">
              <a:lnSpc>
                <a:spcPct val="100000"/>
              </a:lnSpc>
              <a:spcBef>
                <a:spcPts val="600"/>
              </a:spcBef>
              <a:spcAft>
                <a:spcPts val="600"/>
              </a:spcAft>
            </a:pPr>
            <a:r>
              <a:rPr lang="en-US" sz="2800" dirty="0"/>
              <a:t>Initially greeted with moderate skepticism </a:t>
            </a:r>
          </a:p>
          <a:p>
            <a:pPr lvl="1">
              <a:lnSpc>
                <a:spcPct val="100000"/>
              </a:lnSpc>
              <a:spcBef>
                <a:spcPts val="600"/>
              </a:spcBef>
              <a:spcAft>
                <a:spcPts val="600"/>
              </a:spcAft>
            </a:pPr>
            <a:r>
              <a:rPr lang="en-US" sz="2800" dirty="0"/>
              <a:t>Success of </a:t>
            </a:r>
            <a:r>
              <a:rPr lang="en-US" sz="2800" dirty="0" err="1"/>
              <a:t>ePAF</a:t>
            </a:r>
            <a:r>
              <a:rPr lang="en-US" sz="2800" dirty="0"/>
              <a:t> allayed any concerns </a:t>
            </a:r>
          </a:p>
          <a:p>
            <a:pPr lvl="1">
              <a:lnSpc>
                <a:spcPct val="100000"/>
              </a:lnSpc>
              <a:spcBef>
                <a:spcPts val="600"/>
              </a:spcBef>
              <a:spcAft>
                <a:spcPts val="600"/>
              </a:spcAft>
            </a:pPr>
            <a:r>
              <a:rPr lang="en-US" sz="2800" dirty="0" err="1"/>
              <a:t>ePAF</a:t>
            </a:r>
            <a:r>
              <a:rPr lang="en-US" sz="2800" dirty="0"/>
              <a:t> success resulted in TN pursuing additional </a:t>
            </a:r>
            <a:r>
              <a:rPr lang="en-US" sz="2800" dirty="0" err="1"/>
              <a:t>eForm</a:t>
            </a:r>
            <a:r>
              <a:rPr lang="en-US" sz="2800" dirty="0"/>
              <a:t> solutions</a:t>
            </a:r>
          </a:p>
          <a:p>
            <a:pPr lvl="1">
              <a:lnSpc>
                <a:spcPct val="100000"/>
              </a:lnSpc>
              <a:spcBef>
                <a:spcPts val="600"/>
              </a:spcBef>
              <a:spcAft>
                <a:spcPts val="600"/>
              </a:spcAft>
            </a:pPr>
            <a:endParaRPr lang="en-US" dirty="0"/>
          </a:p>
          <a:p>
            <a:pPr lvl="2">
              <a:lnSpc>
                <a:spcPct val="100000"/>
              </a:lnSpc>
              <a:spcBef>
                <a:spcPts val="600"/>
              </a:spcBef>
              <a:spcAft>
                <a:spcPts val="600"/>
              </a:spcAft>
            </a:pPr>
            <a:endParaRPr lang="en-US" sz="2400" dirty="0"/>
          </a:p>
        </p:txBody>
      </p:sp>
    </p:spTree>
    <p:extLst>
      <p:ext uri="{BB962C8B-B14F-4D97-AF65-F5344CB8AC3E}">
        <p14:creationId xmlns:p14="http://schemas.microsoft.com/office/powerpoint/2010/main" val="4021966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D99D0-C104-4C6E-94E2-9B8C4E198D6D}"/>
              </a:ext>
            </a:extLst>
          </p:cNvPr>
          <p:cNvSpPr>
            <a:spLocks noGrp="1"/>
          </p:cNvSpPr>
          <p:nvPr>
            <p:ph idx="1"/>
          </p:nvPr>
        </p:nvSpPr>
        <p:spPr>
          <a:xfrm>
            <a:off x="838200" y="464953"/>
            <a:ext cx="10515600" cy="891250"/>
          </a:xfrm>
        </p:spPr>
        <p:txBody>
          <a:bodyPr>
            <a:normAutofit/>
          </a:bodyPr>
          <a:lstStyle/>
          <a:p>
            <a:pPr marL="0" lvl="0" indent="0">
              <a:lnSpc>
                <a:spcPct val="100000"/>
              </a:lnSpc>
              <a:spcBef>
                <a:spcPts val="600"/>
              </a:spcBef>
              <a:spcAft>
                <a:spcPts val="600"/>
              </a:spcAft>
              <a:buNone/>
            </a:pPr>
            <a:r>
              <a:rPr lang="en-US" sz="4000" dirty="0" err="1"/>
              <a:t>eForm</a:t>
            </a:r>
            <a:r>
              <a:rPr lang="en-US" sz="4000" dirty="0"/>
              <a:t> Suite Adopted by TN</a:t>
            </a:r>
          </a:p>
        </p:txBody>
      </p:sp>
      <p:graphicFrame>
        <p:nvGraphicFramePr>
          <p:cNvPr id="2" name="Diagram 1"/>
          <p:cNvGraphicFramePr/>
          <p:nvPr>
            <p:extLst>
              <p:ext uri="{D42A27DB-BD31-4B8C-83A1-F6EECF244321}">
                <p14:modId xmlns:p14="http://schemas.microsoft.com/office/powerpoint/2010/main" val="1072918804"/>
              </p:ext>
            </p:extLst>
          </p:nvPr>
        </p:nvGraphicFramePr>
        <p:xfrm>
          <a:off x="929141" y="1387160"/>
          <a:ext cx="10359341" cy="4679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8788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D99D0-C104-4C6E-94E2-9B8C4E198D6D}"/>
              </a:ext>
            </a:extLst>
          </p:cNvPr>
          <p:cNvSpPr>
            <a:spLocks noGrp="1"/>
          </p:cNvSpPr>
          <p:nvPr>
            <p:ph idx="1"/>
          </p:nvPr>
        </p:nvSpPr>
        <p:spPr>
          <a:xfrm>
            <a:off x="838200" y="464953"/>
            <a:ext cx="10515600" cy="891250"/>
          </a:xfrm>
        </p:spPr>
        <p:txBody>
          <a:bodyPr>
            <a:normAutofit/>
          </a:bodyPr>
          <a:lstStyle/>
          <a:p>
            <a:pPr marL="0" lvl="0" indent="0">
              <a:lnSpc>
                <a:spcPct val="100000"/>
              </a:lnSpc>
              <a:spcBef>
                <a:spcPts val="600"/>
              </a:spcBef>
              <a:spcAft>
                <a:spcPts val="600"/>
              </a:spcAft>
              <a:buNone/>
            </a:pPr>
            <a:r>
              <a:rPr lang="en-US" sz="4000" dirty="0"/>
              <a:t>Why </a:t>
            </a:r>
            <a:r>
              <a:rPr lang="en-US" sz="4000" dirty="0" err="1"/>
              <a:t>eForms</a:t>
            </a:r>
            <a:r>
              <a:rPr lang="en-US" sz="4000" dirty="0"/>
              <a:t>?</a:t>
            </a:r>
          </a:p>
        </p:txBody>
      </p:sp>
      <p:graphicFrame>
        <p:nvGraphicFramePr>
          <p:cNvPr id="8" name="Diagram 7"/>
          <p:cNvGraphicFramePr/>
          <p:nvPr>
            <p:extLst>
              <p:ext uri="{D42A27DB-BD31-4B8C-83A1-F6EECF244321}">
                <p14:modId xmlns:p14="http://schemas.microsoft.com/office/powerpoint/2010/main" val="2501218225"/>
              </p:ext>
            </p:extLst>
          </p:nvPr>
        </p:nvGraphicFramePr>
        <p:xfrm>
          <a:off x="1493134" y="1412108"/>
          <a:ext cx="8808335" cy="4587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78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512F0CEB-2214-4F8C-93AF-211C57D8B616}"/>
                                            </p:graphicEl>
                                          </p:spTgt>
                                        </p:tgtEl>
                                        <p:attrNameLst>
                                          <p:attrName>style.visibility</p:attrName>
                                        </p:attrNameLst>
                                      </p:cBhvr>
                                      <p:to>
                                        <p:strVal val="visible"/>
                                      </p:to>
                                    </p:set>
                                    <p:animEffect transition="in" filter="fade">
                                      <p:cBhvr>
                                        <p:cTn id="7" dur="500"/>
                                        <p:tgtEl>
                                          <p:spTgt spid="8">
                                            <p:graphicEl>
                                              <a:dgm id="{512F0CEB-2214-4F8C-93AF-211C57D8B61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dgm id="{D2CB004E-DB42-416F-BA64-A39703439315}"/>
                                            </p:graphicEl>
                                          </p:spTgt>
                                        </p:tgtEl>
                                        <p:attrNameLst>
                                          <p:attrName>style.visibility</p:attrName>
                                        </p:attrNameLst>
                                      </p:cBhvr>
                                      <p:to>
                                        <p:strVal val="visible"/>
                                      </p:to>
                                    </p:set>
                                    <p:animEffect transition="in" filter="fade">
                                      <p:cBhvr>
                                        <p:cTn id="12" dur="500"/>
                                        <p:tgtEl>
                                          <p:spTgt spid="8">
                                            <p:graphicEl>
                                              <a:dgm id="{D2CB004E-DB42-416F-BA64-A3970343931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7763A883-A938-490F-B46C-87631577A4F7}"/>
                                            </p:graphicEl>
                                          </p:spTgt>
                                        </p:tgtEl>
                                        <p:attrNameLst>
                                          <p:attrName>style.visibility</p:attrName>
                                        </p:attrNameLst>
                                      </p:cBhvr>
                                      <p:to>
                                        <p:strVal val="visible"/>
                                      </p:to>
                                    </p:set>
                                    <p:animEffect transition="in" filter="fade">
                                      <p:cBhvr>
                                        <p:cTn id="17" dur="500"/>
                                        <p:tgtEl>
                                          <p:spTgt spid="8">
                                            <p:graphicEl>
                                              <a:dgm id="{7763A883-A938-490F-B46C-87631577A4F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163827935"/>
              </p:ext>
            </p:extLst>
          </p:nvPr>
        </p:nvGraphicFramePr>
        <p:xfrm>
          <a:off x="1094454" y="708092"/>
          <a:ext cx="980890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902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6D1509D3-ECBC-469C-A634-660C4EF1B22E}"/>
                                            </p:graphicEl>
                                          </p:spTgt>
                                        </p:tgtEl>
                                        <p:attrNameLst>
                                          <p:attrName>style.visibility</p:attrName>
                                        </p:attrNameLst>
                                      </p:cBhvr>
                                      <p:to>
                                        <p:strVal val="visible"/>
                                      </p:to>
                                    </p:set>
                                    <p:anim calcmode="lin" valueType="num">
                                      <p:cBhvr additive="base">
                                        <p:cTn id="7" dur="500" fill="hold"/>
                                        <p:tgtEl>
                                          <p:spTgt spid="5">
                                            <p:graphicEl>
                                              <a:dgm id="{6D1509D3-ECBC-469C-A634-660C4EF1B22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6D1509D3-ECBC-469C-A634-660C4EF1B22E}"/>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014556BC-A431-406A-B4F2-DAF620FAFE97}"/>
                                            </p:graphicEl>
                                          </p:spTgt>
                                        </p:tgtEl>
                                        <p:attrNameLst>
                                          <p:attrName>style.visibility</p:attrName>
                                        </p:attrNameLst>
                                      </p:cBhvr>
                                      <p:to>
                                        <p:strVal val="visible"/>
                                      </p:to>
                                    </p:set>
                                    <p:anim calcmode="lin" valueType="num">
                                      <p:cBhvr additive="base">
                                        <p:cTn id="13" dur="500" fill="hold"/>
                                        <p:tgtEl>
                                          <p:spTgt spid="5">
                                            <p:graphicEl>
                                              <a:dgm id="{014556BC-A431-406A-B4F2-DAF620FAFE97}"/>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014556BC-A431-406A-B4F2-DAF620FAFE97}"/>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7FF3016A-63F7-424A-8F5C-14C60BF6085B}"/>
                                            </p:graphicEl>
                                          </p:spTgt>
                                        </p:tgtEl>
                                        <p:attrNameLst>
                                          <p:attrName>style.visibility</p:attrName>
                                        </p:attrNameLst>
                                      </p:cBhvr>
                                      <p:to>
                                        <p:strVal val="visible"/>
                                      </p:to>
                                    </p:set>
                                    <p:anim calcmode="lin" valueType="num">
                                      <p:cBhvr additive="base">
                                        <p:cTn id="19" dur="500" fill="hold"/>
                                        <p:tgtEl>
                                          <p:spTgt spid="5">
                                            <p:graphicEl>
                                              <a:dgm id="{7FF3016A-63F7-424A-8F5C-14C60BF6085B}"/>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7FF3016A-63F7-424A-8F5C-14C60BF6085B}"/>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C4FFCEFE-693A-46C0-BA54-A5021A6FED80}"/>
                                            </p:graphicEl>
                                          </p:spTgt>
                                        </p:tgtEl>
                                        <p:attrNameLst>
                                          <p:attrName>style.visibility</p:attrName>
                                        </p:attrNameLst>
                                      </p:cBhvr>
                                      <p:to>
                                        <p:strVal val="visible"/>
                                      </p:to>
                                    </p:set>
                                    <p:anim calcmode="lin" valueType="num">
                                      <p:cBhvr additive="base">
                                        <p:cTn id="25" dur="500" fill="hold"/>
                                        <p:tgtEl>
                                          <p:spTgt spid="5">
                                            <p:graphicEl>
                                              <a:dgm id="{C4FFCEFE-693A-46C0-BA54-A5021A6FED80}"/>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C4FFCEFE-693A-46C0-BA54-A5021A6FED80}"/>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2459FDB8-1624-48F7-9B4C-7947943643E7}"/>
                                            </p:graphicEl>
                                          </p:spTgt>
                                        </p:tgtEl>
                                        <p:attrNameLst>
                                          <p:attrName>style.visibility</p:attrName>
                                        </p:attrNameLst>
                                      </p:cBhvr>
                                      <p:to>
                                        <p:strVal val="visible"/>
                                      </p:to>
                                    </p:set>
                                    <p:anim calcmode="lin" valueType="num">
                                      <p:cBhvr additive="base">
                                        <p:cTn id="31" dur="500" fill="hold"/>
                                        <p:tgtEl>
                                          <p:spTgt spid="5">
                                            <p:graphicEl>
                                              <a:dgm id="{2459FDB8-1624-48F7-9B4C-7947943643E7}"/>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2459FDB8-1624-48F7-9B4C-7947943643E7}"/>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451297370"/>
              </p:ext>
            </p:extLst>
          </p:nvPr>
        </p:nvGraphicFramePr>
        <p:xfrm>
          <a:off x="1094454" y="708092"/>
          <a:ext cx="980890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614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F4280AEF-786E-492A-A413-F76C21EB72A6}"/>
                                            </p:graphicEl>
                                          </p:spTgt>
                                        </p:tgtEl>
                                        <p:attrNameLst>
                                          <p:attrName>style.visibility</p:attrName>
                                        </p:attrNameLst>
                                      </p:cBhvr>
                                      <p:to>
                                        <p:strVal val="visible"/>
                                      </p:to>
                                    </p:set>
                                    <p:anim calcmode="lin" valueType="num">
                                      <p:cBhvr additive="base">
                                        <p:cTn id="7" dur="500" fill="hold"/>
                                        <p:tgtEl>
                                          <p:spTgt spid="5">
                                            <p:graphicEl>
                                              <a:dgm id="{F4280AEF-786E-492A-A413-F76C21EB72A6}"/>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F4280AEF-786E-492A-A413-F76C21EB72A6}"/>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0F3E76CD-7ECE-4B80-9AAF-549305066CD2}"/>
                                            </p:graphicEl>
                                          </p:spTgt>
                                        </p:tgtEl>
                                        <p:attrNameLst>
                                          <p:attrName>style.visibility</p:attrName>
                                        </p:attrNameLst>
                                      </p:cBhvr>
                                      <p:to>
                                        <p:strVal val="visible"/>
                                      </p:to>
                                    </p:set>
                                    <p:anim calcmode="lin" valueType="num">
                                      <p:cBhvr additive="base">
                                        <p:cTn id="13" dur="500" fill="hold"/>
                                        <p:tgtEl>
                                          <p:spTgt spid="5">
                                            <p:graphicEl>
                                              <a:dgm id="{0F3E76CD-7ECE-4B80-9AAF-549305066CD2}"/>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0F3E76CD-7ECE-4B80-9AAF-549305066CD2}"/>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3832E7DE-1674-48B5-911C-17912FB17A29}"/>
                                            </p:graphicEl>
                                          </p:spTgt>
                                        </p:tgtEl>
                                        <p:attrNameLst>
                                          <p:attrName>style.visibility</p:attrName>
                                        </p:attrNameLst>
                                      </p:cBhvr>
                                      <p:to>
                                        <p:strVal val="visible"/>
                                      </p:to>
                                    </p:set>
                                    <p:anim calcmode="lin" valueType="num">
                                      <p:cBhvr additive="base">
                                        <p:cTn id="19" dur="500" fill="hold"/>
                                        <p:tgtEl>
                                          <p:spTgt spid="5">
                                            <p:graphicEl>
                                              <a:dgm id="{3832E7DE-1674-48B5-911C-17912FB17A29}"/>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3832E7DE-1674-48B5-911C-17912FB17A29}"/>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5A2DED87-D8AD-4BF1-ADC0-5765C12A2EAB}"/>
                                            </p:graphicEl>
                                          </p:spTgt>
                                        </p:tgtEl>
                                        <p:attrNameLst>
                                          <p:attrName>style.visibility</p:attrName>
                                        </p:attrNameLst>
                                      </p:cBhvr>
                                      <p:to>
                                        <p:strVal val="visible"/>
                                      </p:to>
                                    </p:set>
                                    <p:anim calcmode="lin" valueType="num">
                                      <p:cBhvr additive="base">
                                        <p:cTn id="25" dur="500" fill="hold"/>
                                        <p:tgtEl>
                                          <p:spTgt spid="5">
                                            <p:graphicEl>
                                              <a:dgm id="{5A2DED87-D8AD-4BF1-ADC0-5765C12A2EAB}"/>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5A2DED87-D8AD-4BF1-ADC0-5765C12A2EAB}"/>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20980438"/>
              </p:ext>
            </p:extLst>
          </p:nvPr>
        </p:nvGraphicFramePr>
        <p:xfrm>
          <a:off x="1094454" y="708092"/>
          <a:ext cx="980890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405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F4280AEF-786E-492A-A413-F76C21EB72A6}"/>
                                            </p:graphicEl>
                                          </p:spTgt>
                                        </p:tgtEl>
                                        <p:attrNameLst>
                                          <p:attrName>style.visibility</p:attrName>
                                        </p:attrNameLst>
                                      </p:cBhvr>
                                      <p:to>
                                        <p:strVal val="visible"/>
                                      </p:to>
                                    </p:set>
                                    <p:anim calcmode="lin" valueType="num">
                                      <p:cBhvr additive="base">
                                        <p:cTn id="7" dur="500" fill="hold"/>
                                        <p:tgtEl>
                                          <p:spTgt spid="5">
                                            <p:graphicEl>
                                              <a:dgm id="{F4280AEF-786E-492A-A413-F76C21EB72A6}"/>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F4280AEF-786E-492A-A413-F76C21EB72A6}"/>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0F3E76CD-7ECE-4B80-9AAF-549305066CD2}"/>
                                            </p:graphicEl>
                                          </p:spTgt>
                                        </p:tgtEl>
                                        <p:attrNameLst>
                                          <p:attrName>style.visibility</p:attrName>
                                        </p:attrNameLst>
                                      </p:cBhvr>
                                      <p:to>
                                        <p:strVal val="visible"/>
                                      </p:to>
                                    </p:set>
                                    <p:anim calcmode="lin" valueType="num">
                                      <p:cBhvr additive="base">
                                        <p:cTn id="13" dur="500" fill="hold"/>
                                        <p:tgtEl>
                                          <p:spTgt spid="5">
                                            <p:graphicEl>
                                              <a:dgm id="{0F3E76CD-7ECE-4B80-9AAF-549305066CD2}"/>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0F3E76CD-7ECE-4B80-9AAF-549305066CD2}"/>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3832E7DE-1674-48B5-911C-17912FB17A29}"/>
                                            </p:graphicEl>
                                          </p:spTgt>
                                        </p:tgtEl>
                                        <p:attrNameLst>
                                          <p:attrName>style.visibility</p:attrName>
                                        </p:attrNameLst>
                                      </p:cBhvr>
                                      <p:to>
                                        <p:strVal val="visible"/>
                                      </p:to>
                                    </p:set>
                                    <p:anim calcmode="lin" valueType="num">
                                      <p:cBhvr additive="base">
                                        <p:cTn id="19" dur="500" fill="hold"/>
                                        <p:tgtEl>
                                          <p:spTgt spid="5">
                                            <p:graphicEl>
                                              <a:dgm id="{3832E7DE-1674-48B5-911C-17912FB17A29}"/>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3832E7DE-1674-48B5-911C-17912FB17A29}"/>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5A2DED87-D8AD-4BF1-ADC0-5765C12A2EAB}"/>
                                            </p:graphicEl>
                                          </p:spTgt>
                                        </p:tgtEl>
                                        <p:attrNameLst>
                                          <p:attrName>style.visibility</p:attrName>
                                        </p:attrNameLst>
                                      </p:cBhvr>
                                      <p:to>
                                        <p:strVal val="visible"/>
                                      </p:to>
                                    </p:set>
                                    <p:anim calcmode="lin" valueType="num">
                                      <p:cBhvr additive="base">
                                        <p:cTn id="25" dur="500" fill="hold"/>
                                        <p:tgtEl>
                                          <p:spTgt spid="5">
                                            <p:graphicEl>
                                              <a:dgm id="{5A2DED87-D8AD-4BF1-ADC0-5765C12A2EAB}"/>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5A2DED87-D8AD-4BF1-ADC0-5765C12A2EAB}"/>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7519" y="1049921"/>
            <a:ext cx="4157724" cy="4157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0628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t a New eFor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2647" y="632906"/>
            <a:ext cx="11666706" cy="57422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214003"/>
            <a:ext cx="8142051" cy="369332"/>
          </a:xfrm>
          <a:prstGeom prst="rect">
            <a:avLst/>
          </a:prstGeom>
          <a:noFill/>
        </p:spPr>
        <p:txBody>
          <a:bodyPr wrap="square" rtlCol="0">
            <a:spAutoFit/>
          </a:bodyPr>
          <a:lstStyle/>
          <a:p>
            <a:r>
              <a:rPr lang="en-US" dirty="0"/>
              <a:t>Start a New </a:t>
            </a:r>
            <a:r>
              <a:rPr lang="en-US" dirty="0" err="1"/>
              <a:t>eForm</a:t>
            </a:r>
            <a:endParaRPr lang="en-US" dirty="0"/>
          </a:p>
        </p:txBody>
      </p:sp>
    </p:spTree>
    <p:extLst>
      <p:ext uri="{BB962C8B-B14F-4D97-AF65-F5344CB8AC3E}">
        <p14:creationId xmlns:p14="http://schemas.microsoft.com/office/powerpoint/2010/main" val="2063940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14003"/>
            <a:ext cx="8142051" cy="369332"/>
          </a:xfrm>
          <a:prstGeom prst="rect">
            <a:avLst/>
          </a:prstGeom>
          <a:noFill/>
        </p:spPr>
        <p:txBody>
          <a:bodyPr wrap="square" rtlCol="0">
            <a:spAutoFit/>
          </a:bodyPr>
          <a:lstStyle/>
          <a:p>
            <a:r>
              <a:rPr lang="en-US" dirty="0"/>
              <a:t>Withdraw, Save, or Resubmit</a:t>
            </a:r>
          </a:p>
        </p:txBody>
      </p:sp>
      <p:pic>
        <p:nvPicPr>
          <p:cNvPr id="4" name="Withdraw, Save or Resubmi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190" y="631213"/>
            <a:ext cx="11614825" cy="5716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49212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14003"/>
            <a:ext cx="8142051" cy="369332"/>
          </a:xfrm>
          <a:prstGeom prst="rect">
            <a:avLst/>
          </a:prstGeom>
          <a:noFill/>
        </p:spPr>
        <p:txBody>
          <a:bodyPr wrap="square" rtlCol="0">
            <a:spAutoFit/>
          </a:bodyPr>
          <a:lstStyle/>
          <a:p>
            <a:r>
              <a:rPr lang="en-US" dirty="0"/>
              <a:t>Evaluate as HRO</a:t>
            </a:r>
          </a:p>
        </p:txBody>
      </p:sp>
      <p:pic>
        <p:nvPicPr>
          <p:cNvPr id="5" name="Eval - HRO Approv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2646" y="626425"/>
            <a:ext cx="11637524" cy="5727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666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5112"/>
            <a:ext cx="12192000" cy="1056001"/>
          </a:xfrm>
          <a:prstGeom prst="rect">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6957" y="395112"/>
            <a:ext cx="10856843" cy="1056002"/>
          </a:xfrm>
        </p:spPr>
        <p:txBody>
          <a:bodyPr/>
          <a:lstStyle/>
          <a:p>
            <a:r>
              <a:rPr lang="en-US" dirty="0">
                <a:solidFill>
                  <a:schemeClr val="bg1"/>
                </a:solidFill>
              </a:rPr>
              <a:t>Presenters</a:t>
            </a:r>
          </a:p>
        </p:txBody>
      </p:sp>
      <p:sp>
        <p:nvSpPr>
          <p:cNvPr id="4" name="Content Placeholder 3"/>
          <p:cNvSpPr>
            <a:spLocks noGrp="1"/>
          </p:cNvSpPr>
          <p:nvPr>
            <p:ph idx="1"/>
          </p:nvPr>
        </p:nvSpPr>
        <p:spPr>
          <a:xfrm>
            <a:off x="1632488" y="2663506"/>
            <a:ext cx="4324212" cy="1558899"/>
          </a:xfrm>
        </p:spPr>
        <p:txBody>
          <a:bodyPr>
            <a:normAutofit/>
          </a:bodyPr>
          <a:lstStyle/>
          <a:p>
            <a:pPr marL="0" indent="0">
              <a:buNone/>
            </a:pPr>
            <a:r>
              <a:rPr lang="en-US" sz="2200" dirty="0">
                <a:solidFill>
                  <a:schemeClr val="tx1">
                    <a:lumMod val="65000"/>
                    <a:lumOff val="35000"/>
                  </a:schemeClr>
                </a:solidFill>
                <a:cs typeface="Calibri" panose="020F0502020204030204" pitchFamily="34" charset="0"/>
              </a:rPr>
              <a:t>Senior HR Business Analyst</a:t>
            </a:r>
          </a:p>
          <a:p>
            <a:pPr marL="0" indent="0">
              <a:buNone/>
            </a:pPr>
            <a:r>
              <a:rPr lang="en-US" sz="2200" dirty="0">
                <a:solidFill>
                  <a:schemeClr val="tx1">
                    <a:lumMod val="65000"/>
                    <a:lumOff val="35000"/>
                  </a:schemeClr>
                </a:solidFill>
                <a:cs typeface="Calibri" panose="020F0502020204030204" pitchFamily="34" charset="0"/>
              </a:rPr>
              <a:t>State of Tennessee</a:t>
            </a:r>
          </a:p>
          <a:p>
            <a:pPr marL="0" indent="0">
              <a:buNone/>
            </a:pPr>
            <a:r>
              <a:rPr lang="en-US" sz="2200" dirty="0">
                <a:solidFill>
                  <a:schemeClr val="tx1">
                    <a:lumMod val="65000"/>
                    <a:lumOff val="35000"/>
                  </a:schemeClr>
                </a:solidFill>
                <a:cs typeface="Calibri" panose="020F0502020204030204" pitchFamily="34" charset="0"/>
              </a:rPr>
              <a:t>christopher.riggs@tn.gov</a:t>
            </a:r>
          </a:p>
        </p:txBody>
      </p:sp>
      <p:sp>
        <p:nvSpPr>
          <p:cNvPr id="3" name="Text Placeholder 2"/>
          <p:cNvSpPr>
            <a:spLocks noGrp="1"/>
          </p:cNvSpPr>
          <p:nvPr>
            <p:ph type="body" idx="4294967295"/>
          </p:nvPr>
        </p:nvSpPr>
        <p:spPr>
          <a:xfrm>
            <a:off x="1632488" y="1929020"/>
            <a:ext cx="4754563" cy="822325"/>
          </a:xfrm>
        </p:spPr>
        <p:txBody>
          <a:bodyPr/>
          <a:lstStyle/>
          <a:p>
            <a:pPr marL="0" indent="0">
              <a:buNone/>
            </a:pPr>
            <a:r>
              <a:rPr lang="en-US" dirty="0">
                <a:solidFill>
                  <a:srgbClr val="2F83D6"/>
                </a:solidFill>
              </a:rPr>
              <a:t>Chris Riggs</a:t>
            </a:r>
          </a:p>
        </p:txBody>
      </p:sp>
      <p:sp>
        <p:nvSpPr>
          <p:cNvPr id="5" name="Text Placeholder 4"/>
          <p:cNvSpPr>
            <a:spLocks noGrp="1"/>
          </p:cNvSpPr>
          <p:nvPr>
            <p:ph type="body" sz="quarter" idx="4294967295"/>
          </p:nvPr>
        </p:nvSpPr>
        <p:spPr>
          <a:xfrm>
            <a:off x="6559136" y="1929020"/>
            <a:ext cx="4754562" cy="822325"/>
          </a:xfrm>
        </p:spPr>
        <p:txBody>
          <a:bodyPr/>
          <a:lstStyle/>
          <a:p>
            <a:pPr marL="0" indent="0">
              <a:buNone/>
            </a:pPr>
            <a:r>
              <a:rPr lang="en-US" dirty="0">
                <a:solidFill>
                  <a:srgbClr val="2F83D6"/>
                </a:solidFill>
              </a:rPr>
              <a:t>Paul Taylor</a:t>
            </a:r>
          </a:p>
        </p:txBody>
      </p:sp>
      <p:sp>
        <p:nvSpPr>
          <p:cNvPr id="6" name="Content Placeholder 5"/>
          <p:cNvSpPr>
            <a:spLocks noGrp="1"/>
          </p:cNvSpPr>
          <p:nvPr>
            <p:ph sz="quarter" idx="4294967295"/>
          </p:nvPr>
        </p:nvSpPr>
        <p:spPr>
          <a:xfrm>
            <a:off x="6559136" y="2663506"/>
            <a:ext cx="3565525" cy="1446212"/>
          </a:xfrm>
        </p:spPr>
        <p:txBody>
          <a:bodyPr>
            <a:normAutofit fontScale="92500"/>
          </a:bodyPr>
          <a:lstStyle/>
          <a:p>
            <a:pPr marL="0" indent="0">
              <a:buNone/>
            </a:pPr>
            <a:r>
              <a:rPr lang="en-US" sz="2400" dirty="0">
                <a:solidFill>
                  <a:schemeClr val="tx1">
                    <a:lumMod val="65000"/>
                    <a:lumOff val="35000"/>
                  </a:schemeClr>
                </a:solidFill>
                <a:cs typeface="Calibri" panose="020F0502020204030204" pitchFamily="34" charset="0"/>
              </a:rPr>
              <a:t>President and CEO</a:t>
            </a:r>
          </a:p>
          <a:p>
            <a:pPr marL="0" indent="0">
              <a:buNone/>
            </a:pPr>
            <a:r>
              <a:rPr lang="en-US" sz="2400" dirty="0">
                <a:solidFill>
                  <a:schemeClr val="tx1">
                    <a:lumMod val="65000"/>
                    <a:lumOff val="35000"/>
                  </a:schemeClr>
                </a:solidFill>
                <a:cs typeface="Calibri" panose="020F0502020204030204" pitchFamily="34" charset="0"/>
              </a:rPr>
              <a:t>Gideon Taylor Consulting</a:t>
            </a:r>
          </a:p>
          <a:p>
            <a:pPr marL="0" indent="0">
              <a:buNone/>
            </a:pPr>
            <a:r>
              <a:rPr lang="en-US" sz="2400" dirty="0">
                <a:solidFill>
                  <a:schemeClr val="tx1">
                    <a:lumMod val="65000"/>
                    <a:lumOff val="35000"/>
                  </a:schemeClr>
                </a:solidFill>
                <a:cs typeface="Calibri" panose="020F0502020204030204" pitchFamily="34" charset="0"/>
              </a:rPr>
              <a:t>paul@gideontaylor.com</a:t>
            </a:r>
          </a:p>
          <a:p>
            <a:endParaRPr lang="en-US" sz="2400" dirty="0">
              <a:solidFill>
                <a:schemeClr val="tx1">
                  <a:lumMod val="65000"/>
                  <a:lumOff val="35000"/>
                </a:schemeClr>
              </a:solidFill>
              <a:cs typeface="Calibri" panose="020F0502020204030204" pitchFamily="34" charset="0"/>
            </a:endParaRPr>
          </a:p>
        </p:txBody>
      </p:sp>
      <p:sp>
        <p:nvSpPr>
          <p:cNvPr id="7" name="Content Placeholder 3"/>
          <p:cNvSpPr txBox="1">
            <a:spLocks/>
          </p:cNvSpPr>
          <p:nvPr/>
        </p:nvSpPr>
        <p:spPr>
          <a:xfrm>
            <a:off x="1632487" y="4271939"/>
            <a:ext cx="3881621" cy="1844346"/>
          </a:xfrm>
          <a:prstGeom prst="rect">
            <a:avLst/>
          </a:prstGeom>
        </p:spPr>
        <p:txBody>
          <a:bodyPr vert="horz" lIns="45720" tIns="45720" rIns="45720" bIns="45720" rtlCol="0">
            <a:noAutofit/>
          </a:bodyPr>
          <a:lstStyle>
            <a:defPPr>
              <a:defRPr lang="en-US"/>
            </a:defPPr>
            <a:lvl1pPr marL="91440" indent="-91440" defTabSz="914377">
              <a:lnSpc>
                <a:spcPct val="100000"/>
              </a:lnSpc>
              <a:spcBef>
                <a:spcPts val="1200"/>
              </a:spcBef>
              <a:spcAft>
                <a:spcPts val="200"/>
              </a:spcAft>
              <a:buClr>
                <a:schemeClr val="accent2"/>
              </a:buClr>
              <a:buSzPct val="100000"/>
              <a:buFont typeface="Tw Cen MT" panose="020B0602020104020603" pitchFamily="34" charset="0"/>
              <a:buChar char=" "/>
              <a:defRPr sz="1600"/>
            </a:lvl1pPr>
            <a:lvl2pPr marL="265176" indent="-137157" defTabSz="914377">
              <a:lnSpc>
                <a:spcPct val="90000"/>
              </a:lnSpc>
              <a:spcBef>
                <a:spcPts val="200"/>
              </a:spcBef>
              <a:spcAft>
                <a:spcPts val="400"/>
              </a:spcAft>
              <a:buClr>
                <a:schemeClr val="accent2"/>
              </a:buClr>
              <a:buFont typeface="Wingdings 3" pitchFamily="18" charset="2"/>
              <a:buChar char=""/>
              <a:defRPr sz="1600"/>
            </a:lvl2pPr>
            <a:lvl3pPr marL="448056" indent="-137157" defTabSz="914377">
              <a:lnSpc>
                <a:spcPct val="90000"/>
              </a:lnSpc>
              <a:spcBef>
                <a:spcPts val="200"/>
              </a:spcBef>
              <a:spcAft>
                <a:spcPts val="400"/>
              </a:spcAft>
              <a:buClr>
                <a:schemeClr val="accent2"/>
              </a:buClr>
              <a:buFont typeface="Wingdings 3" pitchFamily="18" charset="2"/>
              <a:buChar char=""/>
              <a:defRPr sz="1200"/>
            </a:lvl3pPr>
            <a:lvl4pPr marL="594360" indent="-137157" defTabSz="914377">
              <a:lnSpc>
                <a:spcPct val="90000"/>
              </a:lnSpc>
              <a:spcBef>
                <a:spcPts val="200"/>
              </a:spcBef>
              <a:spcAft>
                <a:spcPts val="400"/>
              </a:spcAft>
              <a:buClr>
                <a:schemeClr val="accent2"/>
              </a:buClr>
              <a:buFont typeface="Wingdings 3" pitchFamily="18" charset="2"/>
              <a:buChar char=""/>
              <a:defRPr sz="1200"/>
            </a:lvl4pPr>
            <a:lvl5pPr marL="777240" indent="-137157" defTabSz="914377">
              <a:lnSpc>
                <a:spcPct val="90000"/>
              </a:lnSpc>
              <a:spcBef>
                <a:spcPts val="200"/>
              </a:spcBef>
              <a:spcAft>
                <a:spcPts val="400"/>
              </a:spcAft>
              <a:buClr>
                <a:schemeClr val="accent2"/>
              </a:buClr>
              <a:buFont typeface="Wingdings 3" pitchFamily="18" charset="2"/>
              <a:buChar char=""/>
              <a:defRPr sz="1200"/>
            </a:lvl5pPr>
            <a:lvl6pPr marL="914400" indent="-137157" defTabSz="914377">
              <a:lnSpc>
                <a:spcPct val="90000"/>
              </a:lnSpc>
              <a:spcBef>
                <a:spcPts val="200"/>
              </a:spcBef>
              <a:spcAft>
                <a:spcPts val="400"/>
              </a:spcAft>
              <a:buClr>
                <a:schemeClr val="accent2"/>
              </a:buClr>
              <a:buFont typeface="Wingdings 3" pitchFamily="18" charset="2"/>
              <a:buChar char=""/>
              <a:defRPr sz="1200"/>
            </a:lvl6pPr>
            <a:lvl7pPr marL="1060704" indent="-137157" defTabSz="914377">
              <a:lnSpc>
                <a:spcPct val="90000"/>
              </a:lnSpc>
              <a:spcBef>
                <a:spcPts val="200"/>
              </a:spcBef>
              <a:spcAft>
                <a:spcPts val="400"/>
              </a:spcAft>
              <a:buClr>
                <a:schemeClr val="accent2"/>
              </a:buClr>
              <a:buFont typeface="Wingdings 3" pitchFamily="18" charset="2"/>
              <a:buChar char=""/>
              <a:defRPr sz="1200"/>
            </a:lvl7pPr>
            <a:lvl8pPr marL="1216152" indent="-137157" defTabSz="914377">
              <a:lnSpc>
                <a:spcPct val="90000"/>
              </a:lnSpc>
              <a:spcBef>
                <a:spcPts val="200"/>
              </a:spcBef>
              <a:spcAft>
                <a:spcPts val="400"/>
              </a:spcAft>
              <a:buClr>
                <a:schemeClr val="accent2"/>
              </a:buClr>
              <a:buFont typeface="Wingdings 3" pitchFamily="18" charset="2"/>
              <a:buChar char=""/>
              <a:defRPr sz="1200"/>
            </a:lvl8pPr>
            <a:lvl9pPr marL="1362456" indent="-137157" defTabSz="914377">
              <a:lnSpc>
                <a:spcPct val="90000"/>
              </a:lnSpc>
              <a:spcBef>
                <a:spcPts val="200"/>
              </a:spcBef>
              <a:spcAft>
                <a:spcPts val="400"/>
              </a:spcAft>
              <a:buClr>
                <a:schemeClr val="accent2"/>
              </a:buClr>
              <a:buFont typeface="Wingdings 3" pitchFamily="18" charset="2"/>
              <a:buChar char=""/>
              <a:defRPr sz="1200"/>
            </a:lvl9pPr>
          </a:lstStyle>
          <a:p>
            <a:r>
              <a:rPr lang="en-US" sz="1700" dirty="0">
                <a:solidFill>
                  <a:schemeClr val="tx1">
                    <a:lumMod val="65000"/>
                    <a:lumOff val="35000"/>
                  </a:schemeClr>
                </a:solidFill>
                <a:cs typeface="Calibri" panose="020F0502020204030204" pitchFamily="34" charset="0"/>
              </a:rPr>
              <a:t>Chris Riggs has 12 years of state experience, with all 12 of those in implementation and maintenance of various Human Capital Management related Oracle PeopleSoft modules and third-party solutions.</a:t>
            </a:r>
          </a:p>
        </p:txBody>
      </p:sp>
      <p:sp>
        <p:nvSpPr>
          <p:cNvPr id="8" name="Content Placeholder 3"/>
          <p:cNvSpPr txBox="1">
            <a:spLocks/>
          </p:cNvSpPr>
          <p:nvPr/>
        </p:nvSpPr>
        <p:spPr>
          <a:xfrm>
            <a:off x="6559136" y="4271939"/>
            <a:ext cx="4324212" cy="1974968"/>
          </a:xfrm>
          <a:prstGeom prst="rect">
            <a:avLst/>
          </a:prstGeom>
        </p:spPr>
        <p:txBody>
          <a:bodyPr vert="horz" lIns="45720" tIns="45720" rIns="45720" bIns="45720" rtlCol="0">
            <a:normAutofit fontScale="92500" lnSpcReduction="10000"/>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a:lnSpc>
                <a:spcPct val="110000"/>
              </a:lnSpc>
            </a:pPr>
            <a:r>
              <a:rPr lang="en-US" sz="1800" dirty="0">
                <a:solidFill>
                  <a:schemeClr val="tx1">
                    <a:lumMod val="65000"/>
                    <a:lumOff val="35000"/>
                  </a:schemeClr>
                </a:solidFill>
                <a:cs typeface="Calibri" panose="020F0502020204030204" pitchFamily="34" charset="0"/>
              </a:rPr>
              <a:t>Paul Taylor is the original creator of the GT </a:t>
            </a:r>
            <a:r>
              <a:rPr lang="en-US" sz="1800" dirty="0" err="1">
                <a:solidFill>
                  <a:schemeClr val="tx1">
                    <a:lumMod val="65000"/>
                    <a:lumOff val="35000"/>
                  </a:schemeClr>
                </a:solidFill>
                <a:cs typeface="Calibri" panose="020F0502020204030204" pitchFamily="34" charset="0"/>
              </a:rPr>
              <a:t>eForms</a:t>
            </a:r>
            <a:r>
              <a:rPr lang="en-US" sz="1800" dirty="0">
                <a:solidFill>
                  <a:schemeClr val="tx1">
                    <a:lumMod val="65000"/>
                    <a:lumOff val="35000"/>
                  </a:schemeClr>
                </a:solidFill>
                <a:cs typeface="Calibri" panose="020F0502020204030204" pitchFamily="34" charset="0"/>
              </a:rPr>
              <a:t>™ workflow toolkit for PeopleSoft and </a:t>
            </a:r>
            <a:r>
              <a:rPr lang="en-US" sz="1800" dirty="0" err="1">
                <a:solidFill>
                  <a:schemeClr val="tx1">
                    <a:lumMod val="65000"/>
                    <a:lumOff val="35000"/>
                  </a:schemeClr>
                </a:solidFill>
                <a:cs typeface="Calibri" panose="020F0502020204030204" pitchFamily="34" charset="0"/>
              </a:rPr>
              <a:t>ePAF</a:t>
            </a:r>
            <a:r>
              <a:rPr lang="en-US" sz="1800" dirty="0">
                <a:solidFill>
                  <a:schemeClr val="tx1">
                    <a:lumMod val="65000"/>
                    <a:lumOff val="35000"/>
                  </a:schemeClr>
                </a:solidFill>
                <a:cs typeface="Calibri" panose="020F0502020204030204" pitchFamily="34" charset="0"/>
              </a:rPr>
              <a:t>™. He has 20 years of PeopleSoft industry experience, and a passionate focus on revolutionizing operational efficiency through business process automation.</a:t>
            </a:r>
          </a:p>
        </p:txBody>
      </p:sp>
    </p:spTree>
    <p:extLst>
      <p:ext uri="{BB962C8B-B14F-4D97-AF65-F5344CB8AC3E}">
        <p14:creationId xmlns:p14="http://schemas.microsoft.com/office/powerpoint/2010/main" val="829274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14003"/>
            <a:ext cx="8142051" cy="369332"/>
          </a:xfrm>
          <a:prstGeom prst="rect">
            <a:avLst/>
          </a:prstGeom>
          <a:noFill/>
        </p:spPr>
        <p:txBody>
          <a:bodyPr wrap="square" rtlCol="0">
            <a:spAutoFit/>
          </a:bodyPr>
          <a:lstStyle/>
          <a:p>
            <a:r>
              <a:rPr lang="en-US" dirty="0"/>
              <a:t>Evaluate as DOHR and Execute</a:t>
            </a:r>
          </a:p>
        </p:txBody>
      </p:sp>
      <p:pic>
        <p:nvPicPr>
          <p:cNvPr id="2" name="Eval - DOHR Approve and Execu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2646" y="657072"/>
            <a:ext cx="11549973" cy="5684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8760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14003"/>
            <a:ext cx="8142051" cy="369332"/>
          </a:xfrm>
          <a:prstGeom prst="rect">
            <a:avLst/>
          </a:prstGeom>
          <a:noFill/>
        </p:spPr>
        <p:txBody>
          <a:bodyPr wrap="square" rtlCol="0">
            <a:spAutoFit/>
          </a:bodyPr>
          <a:lstStyle/>
          <a:p>
            <a:r>
              <a:rPr lang="en-US" dirty="0"/>
              <a:t>Recycle as HRO</a:t>
            </a:r>
          </a:p>
        </p:txBody>
      </p:sp>
      <p:pic>
        <p:nvPicPr>
          <p:cNvPr id="4" name="Eval - HRO Recyc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1829" y="663002"/>
            <a:ext cx="11588884" cy="5703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1554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D99D0-C104-4C6E-94E2-9B8C4E198D6D}"/>
              </a:ext>
            </a:extLst>
          </p:cNvPr>
          <p:cNvSpPr>
            <a:spLocks noGrp="1"/>
          </p:cNvSpPr>
          <p:nvPr>
            <p:ph idx="1"/>
          </p:nvPr>
        </p:nvSpPr>
        <p:spPr>
          <a:xfrm>
            <a:off x="838200" y="706053"/>
            <a:ext cx="10515600" cy="5471872"/>
          </a:xfrm>
        </p:spPr>
        <p:txBody>
          <a:bodyPr>
            <a:normAutofit/>
          </a:bodyPr>
          <a:lstStyle/>
          <a:p>
            <a:pPr marL="0" lvl="0" indent="0">
              <a:lnSpc>
                <a:spcPct val="100000"/>
              </a:lnSpc>
              <a:spcBef>
                <a:spcPts val="600"/>
              </a:spcBef>
              <a:spcAft>
                <a:spcPts val="600"/>
              </a:spcAft>
              <a:buNone/>
            </a:pPr>
            <a:r>
              <a:rPr lang="en-US" sz="3600" dirty="0"/>
              <a:t>Established Gains Using </a:t>
            </a:r>
            <a:r>
              <a:rPr lang="en-US" sz="3600" dirty="0" err="1"/>
              <a:t>ePCR</a:t>
            </a:r>
            <a:endParaRPr lang="en-US" sz="3600" dirty="0"/>
          </a:p>
          <a:p>
            <a:pPr lvl="1">
              <a:lnSpc>
                <a:spcPct val="100000"/>
              </a:lnSpc>
              <a:spcBef>
                <a:spcPts val="600"/>
              </a:spcBef>
              <a:spcAft>
                <a:spcPts val="600"/>
              </a:spcAft>
            </a:pPr>
            <a:r>
              <a:rPr lang="en-US" sz="2800" dirty="0"/>
              <a:t>Decrease in amount of time to approve a transaction</a:t>
            </a:r>
          </a:p>
          <a:p>
            <a:pPr lvl="1">
              <a:lnSpc>
                <a:spcPct val="100000"/>
              </a:lnSpc>
              <a:spcBef>
                <a:spcPts val="600"/>
              </a:spcBef>
              <a:spcAft>
                <a:spcPts val="600"/>
              </a:spcAft>
            </a:pPr>
            <a:r>
              <a:rPr lang="en-US" sz="2800" dirty="0"/>
              <a:t>Less errors due to form logic </a:t>
            </a:r>
          </a:p>
          <a:p>
            <a:pPr lvl="1">
              <a:lnSpc>
                <a:spcPct val="100000"/>
              </a:lnSpc>
              <a:spcBef>
                <a:spcPts val="600"/>
              </a:spcBef>
              <a:spcAft>
                <a:spcPts val="600"/>
              </a:spcAft>
            </a:pPr>
            <a:r>
              <a:rPr lang="en-US" sz="2800" dirty="0"/>
              <a:t>Comment section for better communication </a:t>
            </a:r>
          </a:p>
          <a:p>
            <a:pPr lvl="1">
              <a:lnSpc>
                <a:spcPct val="100000"/>
              </a:lnSpc>
              <a:spcBef>
                <a:spcPts val="600"/>
              </a:spcBef>
              <a:spcAft>
                <a:spcPts val="600"/>
              </a:spcAft>
            </a:pPr>
            <a:r>
              <a:rPr lang="en-US" sz="2800" dirty="0"/>
              <a:t>Decrease in amount of time for a transaction needing correction</a:t>
            </a:r>
          </a:p>
          <a:p>
            <a:pPr lvl="1">
              <a:lnSpc>
                <a:spcPct val="100000"/>
              </a:lnSpc>
              <a:spcBef>
                <a:spcPts val="600"/>
              </a:spcBef>
              <a:spcAft>
                <a:spcPts val="600"/>
              </a:spcAft>
            </a:pPr>
            <a:r>
              <a:rPr lang="en-US" sz="2800" dirty="0"/>
              <a:t>Transactions cannot be submitted without required documentation</a:t>
            </a:r>
          </a:p>
        </p:txBody>
      </p:sp>
    </p:spTree>
    <p:extLst>
      <p:ext uri="{BB962C8B-B14F-4D97-AF65-F5344CB8AC3E}">
        <p14:creationId xmlns:p14="http://schemas.microsoft.com/office/powerpoint/2010/main" val="2866794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D99D0-C104-4C6E-94E2-9B8C4E198D6D}"/>
              </a:ext>
            </a:extLst>
          </p:cNvPr>
          <p:cNvSpPr>
            <a:spLocks noGrp="1"/>
          </p:cNvSpPr>
          <p:nvPr>
            <p:ph idx="1"/>
          </p:nvPr>
        </p:nvSpPr>
        <p:spPr>
          <a:xfrm>
            <a:off x="838200" y="706053"/>
            <a:ext cx="10515600" cy="5471872"/>
          </a:xfrm>
        </p:spPr>
        <p:txBody>
          <a:bodyPr>
            <a:normAutofit/>
          </a:bodyPr>
          <a:lstStyle/>
          <a:p>
            <a:pPr marL="0" lvl="0" indent="0">
              <a:lnSpc>
                <a:spcPct val="100000"/>
              </a:lnSpc>
              <a:spcBef>
                <a:spcPts val="600"/>
              </a:spcBef>
              <a:spcAft>
                <a:spcPts val="600"/>
              </a:spcAft>
              <a:buNone/>
            </a:pPr>
            <a:r>
              <a:rPr lang="en-US" sz="3600" dirty="0"/>
              <a:t>Established Gains Using </a:t>
            </a:r>
            <a:r>
              <a:rPr lang="en-US" sz="3600" dirty="0" err="1"/>
              <a:t>ePCR</a:t>
            </a:r>
            <a:r>
              <a:rPr lang="en-US" sz="3600" dirty="0"/>
              <a:t> </a:t>
            </a:r>
            <a:r>
              <a:rPr lang="en-US" sz="3600" i="1" dirty="0"/>
              <a:t>(cont.)</a:t>
            </a:r>
          </a:p>
          <a:p>
            <a:pPr lvl="1">
              <a:lnSpc>
                <a:spcPct val="100000"/>
              </a:lnSpc>
              <a:spcBef>
                <a:spcPts val="600"/>
              </a:spcBef>
              <a:spcAft>
                <a:spcPts val="600"/>
              </a:spcAft>
            </a:pPr>
            <a:r>
              <a:rPr lang="en-US" sz="2800" dirty="0"/>
              <a:t>DOHR tracking of productivity of employees</a:t>
            </a:r>
          </a:p>
          <a:p>
            <a:pPr lvl="1">
              <a:lnSpc>
                <a:spcPct val="100000"/>
              </a:lnSpc>
              <a:spcBef>
                <a:spcPts val="600"/>
              </a:spcBef>
              <a:spcAft>
                <a:spcPts val="600"/>
              </a:spcAft>
            </a:pPr>
            <a:r>
              <a:rPr lang="en-US" sz="2800" dirty="0"/>
              <a:t>Ease of use</a:t>
            </a:r>
          </a:p>
          <a:p>
            <a:pPr lvl="1">
              <a:lnSpc>
                <a:spcPct val="100000"/>
              </a:lnSpc>
              <a:spcBef>
                <a:spcPts val="600"/>
              </a:spcBef>
              <a:spcAft>
                <a:spcPts val="600"/>
              </a:spcAft>
            </a:pPr>
            <a:r>
              <a:rPr lang="en-US" sz="2800" dirty="0"/>
              <a:t>Audit section to increase accountability</a:t>
            </a:r>
          </a:p>
          <a:p>
            <a:pPr lvl="1">
              <a:lnSpc>
                <a:spcPct val="100000"/>
              </a:lnSpc>
              <a:spcBef>
                <a:spcPts val="600"/>
              </a:spcBef>
              <a:spcAft>
                <a:spcPts val="600"/>
              </a:spcAft>
            </a:pPr>
            <a:r>
              <a:rPr lang="en-US" sz="2800" dirty="0"/>
              <a:t>Instant knowledge of where a form is located in workflow</a:t>
            </a:r>
          </a:p>
          <a:p>
            <a:pPr lvl="1">
              <a:lnSpc>
                <a:spcPct val="100000"/>
              </a:lnSpc>
              <a:spcBef>
                <a:spcPts val="600"/>
              </a:spcBef>
              <a:spcAft>
                <a:spcPts val="600"/>
              </a:spcAft>
            </a:pPr>
            <a:r>
              <a:rPr lang="en-US" sz="2800" dirty="0"/>
              <a:t>Flexibility in numbers of approvers for small and large business units</a:t>
            </a:r>
          </a:p>
          <a:p>
            <a:pPr lvl="1">
              <a:lnSpc>
                <a:spcPct val="100000"/>
              </a:lnSpc>
              <a:spcBef>
                <a:spcPts val="600"/>
              </a:spcBef>
              <a:spcAft>
                <a:spcPts val="600"/>
              </a:spcAft>
            </a:pPr>
            <a:r>
              <a:rPr lang="en-US" sz="2800" dirty="0"/>
              <a:t>Replaced inadequate system to meet state needs</a:t>
            </a:r>
          </a:p>
        </p:txBody>
      </p:sp>
    </p:spTree>
    <p:extLst>
      <p:ext uri="{BB962C8B-B14F-4D97-AF65-F5344CB8AC3E}">
        <p14:creationId xmlns:p14="http://schemas.microsoft.com/office/powerpoint/2010/main" val="184850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532909026"/>
              </p:ext>
            </p:extLst>
          </p:nvPr>
        </p:nvGraphicFramePr>
        <p:xfrm>
          <a:off x="706051" y="393539"/>
          <a:ext cx="11002245" cy="591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0756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D99D0-C104-4C6E-94E2-9B8C4E198D6D}"/>
              </a:ext>
            </a:extLst>
          </p:cNvPr>
          <p:cNvSpPr>
            <a:spLocks noGrp="1"/>
          </p:cNvSpPr>
          <p:nvPr>
            <p:ph idx="1"/>
          </p:nvPr>
        </p:nvSpPr>
        <p:spPr>
          <a:xfrm>
            <a:off x="838200" y="483106"/>
            <a:ext cx="10515600" cy="891250"/>
          </a:xfrm>
        </p:spPr>
        <p:txBody>
          <a:bodyPr>
            <a:normAutofit/>
          </a:bodyPr>
          <a:lstStyle/>
          <a:p>
            <a:pPr marL="0" lvl="0" indent="0">
              <a:lnSpc>
                <a:spcPct val="100000"/>
              </a:lnSpc>
              <a:spcBef>
                <a:spcPts val="600"/>
              </a:spcBef>
              <a:spcAft>
                <a:spcPts val="600"/>
              </a:spcAft>
              <a:buNone/>
            </a:pPr>
            <a:r>
              <a:rPr lang="en-US" sz="4000" dirty="0"/>
              <a:t>Current/Future Projects</a:t>
            </a:r>
          </a:p>
        </p:txBody>
      </p:sp>
      <p:graphicFrame>
        <p:nvGraphicFramePr>
          <p:cNvPr id="2" name="Diagram 1"/>
          <p:cNvGraphicFramePr/>
          <p:nvPr>
            <p:extLst>
              <p:ext uri="{D42A27DB-BD31-4B8C-83A1-F6EECF244321}">
                <p14:modId xmlns:p14="http://schemas.microsoft.com/office/powerpoint/2010/main" val="1901608871"/>
              </p:ext>
            </p:extLst>
          </p:nvPr>
        </p:nvGraphicFramePr>
        <p:xfrm>
          <a:off x="929141" y="1387160"/>
          <a:ext cx="10359341" cy="4679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6908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21B8-CD00-43B5-86A1-5ECE8FF084FA}"/>
              </a:ext>
            </a:extLst>
          </p:cNvPr>
          <p:cNvSpPr>
            <a:spLocks noGrp="1"/>
          </p:cNvSpPr>
          <p:nvPr>
            <p:ph type="title"/>
          </p:nvPr>
        </p:nvSpPr>
        <p:spPr/>
        <p:txBody>
          <a:bodyPr/>
          <a:lstStyle/>
          <a:p>
            <a:r>
              <a:rPr lang="en-US" dirty="0"/>
              <a:t>Preview of GT eForms 3.1</a:t>
            </a:r>
          </a:p>
        </p:txBody>
      </p:sp>
      <p:pic>
        <p:nvPicPr>
          <p:cNvPr id="5" name="Content Placeholder 4">
            <a:extLst>
              <a:ext uri="{FF2B5EF4-FFF2-40B4-BE49-F238E27FC236}">
                <a16:creationId xmlns:a16="http://schemas.microsoft.com/office/drawing/2014/main" id="{8453C35D-9148-4C47-8F58-2331008B62C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6521" r="36110"/>
          <a:stretch/>
        </p:blipFill>
        <p:spPr>
          <a:xfrm>
            <a:off x="640080" y="1577431"/>
            <a:ext cx="2325188" cy="4491038"/>
          </a:xfrm>
        </p:spPr>
      </p:pic>
      <p:sp>
        <p:nvSpPr>
          <p:cNvPr id="7" name="Rectangle 6">
            <a:extLst>
              <a:ext uri="{FF2B5EF4-FFF2-40B4-BE49-F238E27FC236}">
                <a16:creationId xmlns:a16="http://schemas.microsoft.com/office/drawing/2014/main" id="{40C23D40-18EC-46D6-B0FF-6F3280103CA7}"/>
              </a:ext>
            </a:extLst>
          </p:cNvPr>
          <p:cNvSpPr/>
          <p:nvPr/>
        </p:nvSpPr>
        <p:spPr>
          <a:xfrm>
            <a:off x="3311022" y="1448641"/>
            <a:ext cx="7855742" cy="4431983"/>
          </a:xfrm>
          <a:prstGeom prst="rect">
            <a:avLst/>
          </a:prstGeom>
        </p:spPr>
        <p:txBody>
          <a:bodyPr wrap="square">
            <a:spAutoFit/>
          </a:bodyPr>
          <a:lstStyle/>
          <a:p>
            <a:pPr marL="342900" indent="-342900" fontAlgn="base" hangingPunct="0">
              <a:spcBef>
                <a:spcPts val="1200"/>
              </a:spcBef>
              <a:spcAft>
                <a:spcPct val="0"/>
              </a:spcAft>
              <a:buClr>
                <a:srgbClr val="CA6500"/>
              </a:buClr>
              <a:buFont typeface="Wingdings" pitchFamily="2" charset="2"/>
              <a:buChar char="§"/>
            </a:pPr>
            <a:r>
              <a:rPr lang="en-US" sz="2000" b="1" kern="0" dirty="0">
                <a:solidFill>
                  <a:srgbClr val="5C90A5"/>
                </a:solidFill>
                <a:latin typeface="Open Sans"/>
                <a:cs typeface="Calibri" pitchFamily="34" charset="0"/>
                <a:sym typeface="Arial"/>
              </a:rPr>
              <a:t>Fluid! </a:t>
            </a:r>
            <a:r>
              <a:rPr lang="en-US" sz="2000" kern="0" dirty="0">
                <a:solidFill>
                  <a:srgbClr val="000000"/>
                </a:solidFill>
                <a:latin typeface="Open Sans"/>
                <a:cs typeface="Calibri" pitchFamily="34" charset="0"/>
                <a:sym typeface="Arial"/>
              </a:rPr>
              <a:t>Fresh, mobile user interface – </a:t>
            </a:r>
            <a:r>
              <a:rPr lang="en-US" sz="2000" i="1" kern="0" dirty="0">
                <a:solidFill>
                  <a:srgbClr val="000000"/>
                </a:solidFill>
                <a:latin typeface="Open Sans"/>
                <a:cs typeface="Calibri" pitchFamily="34" charset="0"/>
                <a:sym typeface="Arial"/>
              </a:rPr>
              <a:t>any device, anytime, anywhere</a:t>
            </a:r>
          </a:p>
          <a:p>
            <a:pPr marL="342900" indent="-342900" fontAlgn="base" hangingPunct="0">
              <a:spcBef>
                <a:spcPts val="1200"/>
              </a:spcBef>
              <a:spcAft>
                <a:spcPct val="0"/>
              </a:spcAft>
              <a:buClr>
                <a:srgbClr val="CA6500"/>
              </a:buClr>
              <a:buFont typeface="Wingdings" pitchFamily="2" charset="2"/>
              <a:buChar char="§"/>
            </a:pPr>
            <a:r>
              <a:rPr lang="en-US" sz="2000" b="1" kern="0" dirty="0">
                <a:solidFill>
                  <a:srgbClr val="5C90A5"/>
                </a:solidFill>
                <a:latin typeface="Open Sans"/>
                <a:cs typeface="Calibri" pitchFamily="34" charset="0"/>
                <a:sym typeface="Arial"/>
              </a:rPr>
              <a:t>Configuration-based form creation and management</a:t>
            </a:r>
            <a:r>
              <a:rPr lang="en-US" sz="2000" kern="0" dirty="0">
                <a:solidFill>
                  <a:srgbClr val="000000"/>
                </a:solidFill>
                <a:latin typeface="Open Sans"/>
                <a:cs typeface="Calibri" pitchFamily="34" charset="0"/>
                <a:sym typeface="Arial"/>
              </a:rPr>
              <a:t> with setup tables to control business logic, form actions and routing</a:t>
            </a:r>
          </a:p>
          <a:p>
            <a:pPr marL="800100" lvl="1" indent="-342900" fontAlgn="base" hangingPunct="0">
              <a:spcBef>
                <a:spcPts val="1200"/>
              </a:spcBef>
              <a:spcAft>
                <a:spcPct val="0"/>
              </a:spcAft>
              <a:buClr>
                <a:srgbClr val="CA6500"/>
              </a:buClr>
              <a:buFont typeface="Courier New" panose="02070309020205020404" pitchFamily="49" charset="0"/>
              <a:buChar char="o"/>
            </a:pPr>
            <a:r>
              <a:rPr lang="en-US" kern="0" dirty="0">
                <a:solidFill>
                  <a:srgbClr val="CC6600"/>
                </a:solidFill>
                <a:latin typeface="Open Sans"/>
                <a:cs typeface="Calibri" pitchFamily="34" charset="0"/>
                <a:sym typeface="Arial"/>
              </a:rPr>
              <a:t>Form Engine </a:t>
            </a:r>
            <a:r>
              <a:rPr lang="en-US" kern="0" dirty="0">
                <a:solidFill>
                  <a:srgbClr val="000000"/>
                </a:solidFill>
                <a:latin typeface="Open Sans"/>
                <a:cs typeface="Calibri" pitchFamily="34" charset="0"/>
                <a:sym typeface="Arial"/>
              </a:rPr>
              <a:t>– Page, segment and field creation; form layout; field attributes and behavior (e.g. display-only, required); embedded instructional text, links and graphics</a:t>
            </a:r>
          </a:p>
          <a:p>
            <a:pPr marL="800100" lvl="1" indent="-342900" fontAlgn="base" hangingPunct="0">
              <a:spcBef>
                <a:spcPts val="1200"/>
              </a:spcBef>
              <a:spcAft>
                <a:spcPct val="0"/>
              </a:spcAft>
              <a:buClr>
                <a:srgbClr val="CA6500"/>
              </a:buClr>
              <a:buFont typeface="Courier New" panose="02070309020205020404" pitchFamily="49" charset="0"/>
              <a:buChar char="o"/>
            </a:pPr>
            <a:r>
              <a:rPr lang="en-US" kern="0" dirty="0">
                <a:solidFill>
                  <a:srgbClr val="CC6600"/>
                </a:solidFill>
                <a:latin typeface="Open Sans"/>
                <a:cs typeface="Calibri" pitchFamily="34" charset="0"/>
                <a:sym typeface="Arial"/>
              </a:rPr>
              <a:t>Logic Engine </a:t>
            </a:r>
            <a:r>
              <a:rPr lang="en-US" kern="0" dirty="0">
                <a:solidFill>
                  <a:srgbClr val="000000"/>
                </a:solidFill>
                <a:latin typeface="Open Sans"/>
                <a:cs typeface="Calibri" pitchFamily="34" charset="0"/>
                <a:sym typeface="Arial"/>
              </a:rPr>
              <a:t>– Configure form logic to meet complex business process requirements, including conditional field and page display, auto-population, restricted valid values, conditional workflow and more</a:t>
            </a:r>
          </a:p>
          <a:p>
            <a:pPr marL="800100" lvl="1" indent="-342900" fontAlgn="base" hangingPunct="0">
              <a:spcBef>
                <a:spcPts val="1200"/>
              </a:spcBef>
              <a:spcAft>
                <a:spcPct val="0"/>
              </a:spcAft>
              <a:buClr>
                <a:srgbClr val="CA6500"/>
              </a:buClr>
              <a:buFont typeface="Courier New" panose="02070309020205020404" pitchFamily="49" charset="0"/>
              <a:buChar char="o"/>
            </a:pPr>
            <a:r>
              <a:rPr lang="en-US" kern="0" dirty="0">
                <a:solidFill>
                  <a:srgbClr val="CC6600"/>
                </a:solidFill>
                <a:latin typeface="Open Sans"/>
                <a:cs typeface="Calibri" pitchFamily="34" charset="0"/>
                <a:sym typeface="Arial"/>
              </a:rPr>
              <a:t>Workflow Engine </a:t>
            </a:r>
            <a:r>
              <a:rPr lang="en-US" kern="0" dirty="0">
                <a:solidFill>
                  <a:srgbClr val="000000"/>
                </a:solidFill>
                <a:latin typeface="Open Sans"/>
                <a:cs typeface="Calibri" pitchFamily="34" charset="0"/>
                <a:sym typeface="Arial"/>
              </a:rPr>
              <a:t>– Configurable routing with native integration with delivered PeopleSoft Approval Framework (AWE)</a:t>
            </a:r>
          </a:p>
        </p:txBody>
      </p:sp>
    </p:spTree>
    <p:extLst>
      <p:ext uri="{BB962C8B-B14F-4D97-AF65-F5344CB8AC3E}">
        <p14:creationId xmlns:p14="http://schemas.microsoft.com/office/powerpoint/2010/main" val="22285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ideon Taylor Consulting">
            <a:extLst>
              <a:ext uri="{FF2B5EF4-FFF2-40B4-BE49-F238E27FC236}">
                <a16:creationId xmlns:a16="http://schemas.microsoft.com/office/drawing/2014/main" id="{E6CC5198-7C25-4925-A71B-A0AA3CD0B9A6}"/>
              </a:ext>
            </a:extLst>
          </p:cNvPr>
          <p:cNvSpPr txBox="1"/>
          <p:nvPr/>
        </p:nvSpPr>
        <p:spPr>
          <a:xfrm>
            <a:off x="1845332" y="324353"/>
            <a:ext cx="8544762" cy="730092"/>
          </a:xfrm>
          <a:prstGeom prst="rect">
            <a:avLst/>
          </a:prstGeom>
          <a:solidFill>
            <a:srgbClr val="FFFFFF">
              <a:alpha val="0"/>
            </a:srgbClr>
          </a:solidFill>
          <a:ln w="12700">
            <a:miter lim="400000"/>
          </a:ln>
          <a:extLst>
            <a:ext uri="{C572A759-6A51-4108-AA02-DFA0A04FC94B}">
              <ma14:wrappingTextBoxFlag xmlns="" xmlns:ma14="http://schemas.microsoft.com/office/mac/drawingml/2011/main" val="1"/>
            </a:ext>
          </a:extLst>
        </p:spPr>
        <p:txBody>
          <a:bodyPr lIns="45719" rIns="45719"/>
          <a:lstStyle>
            <a:lvl1pPr>
              <a:defRPr sz="3600" b="0">
                <a:solidFill>
                  <a:srgbClr val="5C90A5"/>
                </a:solidFill>
                <a:latin typeface="Open Sans Light"/>
                <a:ea typeface="Open Sans Light"/>
                <a:cs typeface="Open Sans Light"/>
                <a:sym typeface="Open Sans Light"/>
              </a:defRPr>
            </a:lvl1pPr>
          </a:lstStyle>
          <a:p>
            <a:r>
              <a:rPr lang="en-US" dirty="0"/>
              <a:t>What are the Goals of Automation?</a:t>
            </a:r>
            <a:endParaRPr dirty="0"/>
          </a:p>
        </p:txBody>
      </p:sp>
      <p:graphicFrame>
        <p:nvGraphicFramePr>
          <p:cNvPr id="5" name="Diagram 4">
            <a:extLst>
              <a:ext uri="{FF2B5EF4-FFF2-40B4-BE49-F238E27FC236}">
                <a16:creationId xmlns:a16="http://schemas.microsoft.com/office/drawing/2014/main" id="{FD7F93CB-B04D-4760-A9FC-CEB07005FB6B}"/>
              </a:ext>
            </a:extLst>
          </p:cNvPr>
          <p:cNvGraphicFramePr/>
          <p:nvPr>
            <p:extLst/>
          </p:nvPr>
        </p:nvGraphicFramePr>
        <p:xfrm>
          <a:off x="3662156" y="1706870"/>
          <a:ext cx="427629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37999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graphicEl>
                                              <a:dgm id="{C32A9F32-F534-41B7-87EF-F9FF5829D545}"/>
                                            </p:graphicEl>
                                          </p:spTgt>
                                        </p:tgtEl>
                                        <p:attrNameLst>
                                          <p:attrName>style.visibility</p:attrName>
                                        </p:attrNameLst>
                                      </p:cBhvr>
                                      <p:to>
                                        <p:strVal val="visible"/>
                                      </p:to>
                                    </p:set>
                                    <p:animEffect transition="in" filter="wipe(left)">
                                      <p:cBhvr>
                                        <p:cTn id="7" dur="1000"/>
                                        <p:tgtEl>
                                          <p:spTgt spid="5">
                                            <p:graphicEl>
                                              <a:dgm id="{C32A9F32-F534-41B7-87EF-F9FF5829D545}"/>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graphicEl>
                                              <a:dgm id="{DD6C4F07-3CA3-4695-A7DA-05CDFDDFC4D9}"/>
                                            </p:graphicEl>
                                          </p:spTgt>
                                        </p:tgtEl>
                                        <p:attrNameLst>
                                          <p:attrName>style.visibility</p:attrName>
                                        </p:attrNameLst>
                                      </p:cBhvr>
                                      <p:to>
                                        <p:strVal val="visible"/>
                                      </p:to>
                                    </p:set>
                                    <p:animEffect transition="in" filter="wipe(left)">
                                      <p:cBhvr>
                                        <p:cTn id="10" dur="1000"/>
                                        <p:tgtEl>
                                          <p:spTgt spid="5">
                                            <p:graphicEl>
                                              <a:dgm id="{DD6C4F07-3CA3-4695-A7DA-05CDFDDFC4D9}"/>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graphicEl>
                                              <a:dgm id="{4C268CFF-6567-4226-9F35-63F1E31E74CC}"/>
                                            </p:graphicEl>
                                          </p:spTgt>
                                        </p:tgtEl>
                                        <p:attrNameLst>
                                          <p:attrName>style.visibility</p:attrName>
                                        </p:attrNameLst>
                                      </p:cBhvr>
                                      <p:to>
                                        <p:strVal val="visible"/>
                                      </p:to>
                                    </p:set>
                                    <p:animEffect transition="in" filter="wipe(left)">
                                      <p:cBhvr>
                                        <p:cTn id="15" dur="1000"/>
                                        <p:tgtEl>
                                          <p:spTgt spid="5">
                                            <p:graphicEl>
                                              <a:dgm id="{4C268CFF-6567-4226-9F35-63F1E31E74CC}"/>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graphicEl>
                                              <a:dgm id="{659BD7C7-4A28-449C-84EA-F27FD463F64D}"/>
                                            </p:graphicEl>
                                          </p:spTgt>
                                        </p:tgtEl>
                                        <p:attrNameLst>
                                          <p:attrName>style.visibility</p:attrName>
                                        </p:attrNameLst>
                                      </p:cBhvr>
                                      <p:to>
                                        <p:strVal val="visible"/>
                                      </p:to>
                                    </p:set>
                                    <p:animEffect transition="in" filter="wipe(left)">
                                      <p:cBhvr>
                                        <p:cTn id="18" dur="1000"/>
                                        <p:tgtEl>
                                          <p:spTgt spid="5">
                                            <p:graphicEl>
                                              <a:dgm id="{659BD7C7-4A28-449C-84EA-F27FD463F64D}"/>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graphicEl>
                                              <a:dgm id="{B8356B96-7835-4EBC-8D63-38F199F4A4D5}"/>
                                            </p:graphicEl>
                                          </p:spTgt>
                                        </p:tgtEl>
                                        <p:attrNameLst>
                                          <p:attrName>style.visibility</p:attrName>
                                        </p:attrNameLst>
                                      </p:cBhvr>
                                      <p:to>
                                        <p:strVal val="visible"/>
                                      </p:to>
                                    </p:set>
                                    <p:animEffect transition="in" filter="wipe(left)">
                                      <p:cBhvr>
                                        <p:cTn id="23" dur="1000"/>
                                        <p:tgtEl>
                                          <p:spTgt spid="5">
                                            <p:graphicEl>
                                              <a:dgm id="{B8356B96-7835-4EBC-8D63-38F199F4A4D5}"/>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
                                            <p:graphicEl>
                                              <a:dgm id="{C412F172-611C-48B1-AF3B-EC3ABCAA7311}"/>
                                            </p:graphicEl>
                                          </p:spTgt>
                                        </p:tgtEl>
                                        <p:attrNameLst>
                                          <p:attrName>style.visibility</p:attrName>
                                        </p:attrNameLst>
                                      </p:cBhvr>
                                      <p:to>
                                        <p:strVal val="visible"/>
                                      </p:to>
                                    </p:set>
                                    <p:animEffect transition="in" filter="wipe(left)">
                                      <p:cBhvr>
                                        <p:cTn id="26" dur="1000"/>
                                        <p:tgtEl>
                                          <p:spTgt spid="5">
                                            <p:graphicEl>
                                              <a:dgm id="{C412F172-611C-48B1-AF3B-EC3ABCAA7311}"/>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graphicEl>
                                              <a:dgm id="{C14A580B-4628-4E93-995F-C0F2D9883E63}"/>
                                            </p:graphicEl>
                                          </p:spTgt>
                                        </p:tgtEl>
                                        <p:attrNameLst>
                                          <p:attrName>style.visibility</p:attrName>
                                        </p:attrNameLst>
                                      </p:cBhvr>
                                      <p:to>
                                        <p:strVal val="visible"/>
                                      </p:to>
                                    </p:set>
                                    <p:animEffect transition="in" filter="wipe(left)">
                                      <p:cBhvr>
                                        <p:cTn id="31" dur="1000"/>
                                        <p:tgtEl>
                                          <p:spTgt spid="5">
                                            <p:graphicEl>
                                              <a:dgm id="{C14A580B-4628-4E93-995F-C0F2D9883E63}"/>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
                                            <p:graphicEl>
                                              <a:dgm id="{F135D3B9-6B03-42B7-82E5-638159E6E0E1}"/>
                                            </p:graphicEl>
                                          </p:spTgt>
                                        </p:tgtEl>
                                        <p:attrNameLst>
                                          <p:attrName>style.visibility</p:attrName>
                                        </p:attrNameLst>
                                      </p:cBhvr>
                                      <p:to>
                                        <p:strVal val="visible"/>
                                      </p:to>
                                    </p:set>
                                    <p:animEffect transition="in" filter="wipe(left)">
                                      <p:cBhvr>
                                        <p:cTn id="34" dur="1000"/>
                                        <p:tgtEl>
                                          <p:spTgt spid="5">
                                            <p:graphicEl>
                                              <a:dgm id="{F135D3B9-6B03-42B7-82E5-638159E6E0E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662" b="14834"/>
          <a:stretch/>
        </p:blipFill>
        <p:spPr>
          <a:xfrm>
            <a:off x="2997674" y="1615929"/>
            <a:ext cx="6389139" cy="4376801"/>
          </a:xfrm>
          <a:prstGeom prst="rect">
            <a:avLst/>
          </a:prstGeom>
        </p:spPr>
      </p:pic>
      <p:graphicFrame>
        <p:nvGraphicFramePr>
          <p:cNvPr id="6" name="Diagram 5">
            <a:extLst>
              <a:ext uri="{FF2B5EF4-FFF2-40B4-BE49-F238E27FC236}">
                <a16:creationId xmlns:a16="http://schemas.microsoft.com/office/drawing/2014/main" id="{1EF151C3-A85D-44A0-AA54-52C08F64375F}"/>
              </a:ext>
            </a:extLst>
          </p:cNvPr>
          <p:cNvGraphicFramePr/>
          <p:nvPr>
            <p:extLst/>
          </p:nvPr>
        </p:nvGraphicFramePr>
        <p:xfrm>
          <a:off x="3662156" y="1706870"/>
          <a:ext cx="427629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Gideon Taylor Consulting">
            <a:extLst>
              <a:ext uri="{FF2B5EF4-FFF2-40B4-BE49-F238E27FC236}">
                <a16:creationId xmlns:a16="http://schemas.microsoft.com/office/drawing/2014/main" id="{95767C59-F18A-4A46-AEE2-BF93CC903D33}"/>
              </a:ext>
            </a:extLst>
          </p:cNvPr>
          <p:cNvSpPr txBox="1"/>
          <p:nvPr/>
        </p:nvSpPr>
        <p:spPr>
          <a:xfrm>
            <a:off x="1845332" y="324353"/>
            <a:ext cx="8679233" cy="730092"/>
          </a:xfrm>
          <a:prstGeom prst="rect">
            <a:avLst/>
          </a:prstGeom>
          <a:solidFill>
            <a:srgbClr val="FFFFFF">
              <a:alpha val="0"/>
            </a:srgbClr>
          </a:solidFill>
          <a:ln w="12700">
            <a:miter lim="400000"/>
          </a:ln>
          <a:extLst>
            <a:ext uri="{C572A759-6A51-4108-AA02-DFA0A04FC94B}">
              <ma14:wrappingTextBoxFlag xmlns="" xmlns:ma14="http://schemas.microsoft.com/office/mac/drawingml/2011/main" val="1"/>
            </a:ext>
          </a:extLst>
        </p:spPr>
        <p:txBody>
          <a:bodyPr lIns="45719" rIns="45719"/>
          <a:lstStyle>
            <a:lvl1pPr>
              <a:defRPr sz="3600" b="0">
                <a:solidFill>
                  <a:srgbClr val="5C90A5"/>
                </a:solidFill>
                <a:latin typeface="Open Sans Light"/>
                <a:ea typeface="Open Sans Light"/>
                <a:cs typeface="Open Sans Light"/>
                <a:sym typeface="Open Sans Light"/>
              </a:defRPr>
            </a:lvl1pPr>
          </a:lstStyle>
          <a:p>
            <a:r>
              <a:rPr lang="en-US" dirty="0"/>
              <a:t>Hiding Business Process Complexity</a:t>
            </a:r>
            <a:endParaRPr dirty="0"/>
          </a:p>
        </p:txBody>
      </p:sp>
      <p:pic>
        <p:nvPicPr>
          <p:cNvPr id="3" name="Picture 2">
            <a:extLst>
              <a:ext uri="{FF2B5EF4-FFF2-40B4-BE49-F238E27FC236}">
                <a16:creationId xmlns:a16="http://schemas.microsoft.com/office/drawing/2014/main" id="{2EF4431B-C189-48B8-9D31-7DDD3B7DA854}"/>
              </a:ext>
            </a:extLst>
          </p:cNvPr>
          <p:cNvPicPr>
            <a:picLocks noChangeAspect="1"/>
          </p:cNvPicPr>
          <p:nvPr/>
        </p:nvPicPr>
        <p:blipFill>
          <a:blip r:embed="rId9"/>
          <a:stretch>
            <a:fillRect/>
          </a:stretch>
        </p:blipFill>
        <p:spPr>
          <a:xfrm>
            <a:off x="8944001" y="1483797"/>
            <a:ext cx="1645314" cy="1737360"/>
          </a:xfrm>
          <a:prstGeom prst="rect">
            <a:avLst/>
          </a:prstGeom>
          <a:noFill/>
          <a:ln>
            <a:noFill/>
          </a:ln>
          <a:effectLst/>
        </p:spPr>
      </p:pic>
    </p:spTree>
    <p:extLst>
      <p:ext uri="{BB962C8B-B14F-4D97-AF65-F5344CB8AC3E}">
        <p14:creationId xmlns:p14="http://schemas.microsoft.com/office/powerpoint/2010/main" val="22932409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6"/>
                                        </p:tgtEl>
                                      </p:cBhvr>
                                      <p:by x="50000" y="50000"/>
                                    </p:animScale>
                                  </p:childTnLst>
                                </p:cTn>
                              </p:par>
                            </p:childTnLst>
                          </p:cTn>
                        </p:par>
                        <p:par>
                          <p:cTn id="7" fill="hold">
                            <p:stCondLst>
                              <p:cond delay="2000"/>
                            </p:stCondLst>
                            <p:childTnLst>
                              <p:par>
                                <p:cTn id="8" presetID="42" presetClass="path" presetSubtype="0" accel="50000" decel="50000" fill="hold" grpId="1" nodeType="afterEffect">
                                  <p:stCondLst>
                                    <p:cond delay="0"/>
                                  </p:stCondLst>
                                  <p:childTnLst>
                                    <p:animMotion origin="layout" path="M 1.66667E-6 1.11111E-6 L 0.43003 -0.24491 " pathEditMode="relative" rAng="0" ptsTypes="AA">
                                      <p:cBhvr>
                                        <p:cTn id="9" dur="2000" fill="hold"/>
                                        <p:tgtEl>
                                          <p:spTgt spid="6"/>
                                        </p:tgtEl>
                                        <p:attrNameLst>
                                          <p:attrName>ppt_x</p:attrName>
                                          <p:attrName>ppt_y</p:attrName>
                                        </p:attrNameLst>
                                      </p:cBhvr>
                                      <p:rCtr x="21493" y="-12245"/>
                                    </p:animMotion>
                                  </p:childTnLst>
                                </p:cTn>
                              </p:par>
                              <p:par>
                                <p:cTn id="10" presetID="10" presetClass="exit" presetSubtype="0" fill="hold" grpId="2" nodeType="withEffect">
                                  <p:stCondLst>
                                    <p:cond delay="500"/>
                                  </p:stCondLst>
                                  <p:childTnLst>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par>
                                <p:cTn id="13" presetID="10" presetClass="entr" presetSubtype="0" fill="hold" nodeType="with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6" grpId="1">
        <p:bldAsOne/>
      </p:bldGraphic>
      <p:bldGraphic spid="6" grpId="2">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_WMV V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88857" y="1339470"/>
            <a:ext cx="6400800" cy="4800600"/>
          </a:xfrm>
          <a:prstGeom prst="rect">
            <a:avLst/>
          </a:prstGeom>
        </p:spPr>
      </p:pic>
      <p:pic>
        <p:nvPicPr>
          <p:cNvPr id="5" name="Picture 4">
            <a:extLst>
              <a:ext uri="{FF2B5EF4-FFF2-40B4-BE49-F238E27FC236}">
                <a16:creationId xmlns:a16="http://schemas.microsoft.com/office/drawing/2014/main" id="{CA897E74-E07A-4B88-9C72-D05C15D6033B}"/>
              </a:ext>
            </a:extLst>
          </p:cNvPr>
          <p:cNvPicPr>
            <a:picLocks noChangeAspect="1"/>
          </p:cNvPicPr>
          <p:nvPr/>
        </p:nvPicPr>
        <p:blipFill>
          <a:blip r:embed="rId6"/>
          <a:stretch>
            <a:fillRect/>
          </a:stretch>
        </p:blipFill>
        <p:spPr>
          <a:xfrm>
            <a:off x="8944001" y="1483797"/>
            <a:ext cx="1645314" cy="1737360"/>
          </a:xfrm>
          <a:prstGeom prst="rect">
            <a:avLst/>
          </a:prstGeom>
          <a:noFill/>
          <a:ln>
            <a:noFill/>
          </a:ln>
          <a:effectLst/>
        </p:spPr>
      </p:pic>
      <p:sp>
        <p:nvSpPr>
          <p:cNvPr id="8" name="Gideon Taylor Consulting">
            <a:extLst>
              <a:ext uri="{FF2B5EF4-FFF2-40B4-BE49-F238E27FC236}">
                <a16:creationId xmlns:a16="http://schemas.microsoft.com/office/drawing/2014/main" id="{36199C33-47E1-4E2E-9AE8-7DEA7C36F59D}"/>
              </a:ext>
            </a:extLst>
          </p:cNvPr>
          <p:cNvSpPr txBox="1"/>
          <p:nvPr/>
        </p:nvSpPr>
        <p:spPr>
          <a:xfrm>
            <a:off x="1845332" y="324353"/>
            <a:ext cx="8679233" cy="730092"/>
          </a:xfrm>
          <a:prstGeom prst="rect">
            <a:avLst/>
          </a:prstGeom>
          <a:solidFill>
            <a:srgbClr val="FFFFFF">
              <a:alpha val="0"/>
            </a:srgbClr>
          </a:solidFill>
          <a:ln w="12700">
            <a:miter lim="400000"/>
          </a:ln>
          <a:extLst>
            <a:ext uri="{C572A759-6A51-4108-AA02-DFA0A04FC94B}">
              <ma14:wrappingTextBoxFlag xmlns="" xmlns:ma14="http://schemas.microsoft.com/office/mac/drawingml/2011/main" val="1"/>
            </a:ext>
          </a:extLst>
        </p:spPr>
        <p:txBody>
          <a:bodyPr lIns="45719" rIns="45719"/>
          <a:lstStyle>
            <a:lvl1pPr>
              <a:defRPr sz="3600" b="0">
                <a:solidFill>
                  <a:srgbClr val="5C90A5"/>
                </a:solidFill>
                <a:latin typeface="Open Sans Light"/>
                <a:ea typeface="Open Sans Light"/>
                <a:cs typeface="Open Sans Light"/>
                <a:sym typeface="Open Sans Light"/>
              </a:defRPr>
            </a:lvl1pPr>
          </a:lstStyle>
          <a:p>
            <a:r>
              <a:rPr lang="en-US" dirty="0"/>
              <a:t>Hiding Business Process Complexity</a:t>
            </a:r>
            <a:endParaRPr dirty="0"/>
          </a:p>
        </p:txBody>
      </p:sp>
    </p:spTree>
    <p:extLst>
      <p:ext uri="{BB962C8B-B14F-4D97-AF65-F5344CB8AC3E}">
        <p14:creationId xmlns:p14="http://schemas.microsoft.com/office/powerpoint/2010/main" val="39872901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DE8AA84-3AB5-4116-B2A3-B62424FA150E}"/>
              </a:ext>
            </a:extLst>
          </p:cNvPr>
          <p:cNvSpPr/>
          <p:nvPr/>
        </p:nvSpPr>
        <p:spPr>
          <a:xfrm>
            <a:off x="0" y="395112"/>
            <a:ext cx="12192000" cy="1056001"/>
          </a:xfrm>
          <a:prstGeom prst="rect">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4494F4-EB2A-4233-B0C4-AA641E995819}"/>
              </a:ext>
            </a:extLst>
          </p:cNvPr>
          <p:cNvSpPr>
            <a:spLocks noGrp="1"/>
          </p:cNvSpPr>
          <p:nvPr>
            <p:ph type="title"/>
          </p:nvPr>
        </p:nvSpPr>
        <p:spPr>
          <a:xfrm>
            <a:off x="516991" y="335308"/>
            <a:ext cx="10836809" cy="1215197"/>
          </a:xfrm>
        </p:spPr>
        <p:txBody>
          <a:bodyPr/>
          <a:lstStyle/>
          <a:p>
            <a:r>
              <a:rPr lang="en-US" dirty="0">
                <a:solidFill>
                  <a:schemeClr val="bg1"/>
                </a:solidFill>
              </a:rPr>
              <a:t>State of TN</a:t>
            </a:r>
          </a:p>
        </p:txBody>
      </p:sp>
      <p:sp>
        <p:nvSpPr>
          <p:cNvPr id="5" name="Content Placeholder 7">
            <a:extLst>
              <a:ext uri="{FF2B5EF4-FFF2-40B4-BE49-F238E27FC236}">
                <a16:creationId xmlns:a16="http://schemas.microsoft.com/office/drawing/2014/main" id="{1419C222-F580-4E49-B411-6F5419BFDD53}"/>
              </a:ext>
            </a:extLst>
          </p:cNvPr>
          <p:cNvSpPr txBox="1">
            <a:spLocks/>
          </p:cNvSpPr>
          <p:nvPr/>
        </p:nvSpPr>
        <p:spPr>
          <a:xfrm>
            <a:off x="516991" y="1628030"/>
            <a:ext cx="11265705" cy="1939291"/>
          </a:xfrm>
          <a:prstGeom prst="rect">
            <a:avLst/>
          </a:prstGeom>
        </p:spPr>
        <p:txBody>
          <a:bodyPr>
            <a:noAutofit/>
          </a:bodyPr>
          <a:lstStyle>
            <a:lvl1pPr marL="365125" marR="0" indent="-365125"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chemeClr val="bg1"/>
                </a:solidFill>
                <a:uFillTx/>
                <a:latin typeface="Open Sans" charset="0"/>
                <a:ea typeface="Calibri"/>
                <a:cs typeface="Calibri"/>
                <a:sym typeface="Calibri"/>
              </a:defRPr>
            </a:lvl1pPr>
            <a:lvl2pPr marL="803275" marR="0" indent="-438150" algn="l" defTabSz="914400" rtl="0" eaLnBrk="1" latinLnBrk="0" hangingPunct="1">
              <a:lnSpc>
                <a:spcPct val="100000"/>
              </a:lnSpc>
              <a:spcBef>
                <a:spcPts val="1100"/>
              </a:spcBef>
              <a:spcAft>
                <a:spcPts val="0"/>
              </a:spcAft>
              <a:buClrTx/>
              <a:buSzPct val="100000"/>
              <a:buFontTx/>
              <a:buChar char="o"/>
              <a:tabLst/>
              <a:defRPr sz="1600" b="0" i="0" u="none" strike="noStrike" cap="none" spc="0" baseline="0">
                <a:ln>
                  <a:noFill/>
                </a:ln>
                <a:solidFill>
                  <a:schemeClr val="bg1"/>
                </a:solidFill>
                <a:uFillTx/>
                <a:latin typeface="Open Sans" charset="0"/>
                <a:ea typeface="Calibri"/>
                <a:cs typeface="Calibri"/>
                <a:sym typeface="Calibri"/>
              </a:defRPr>
            </a:lvl2pPr>
            <a:lvl3pPr marL="1279525" marR="0" indent="-547687"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chemeClr val="bg1"/>
                </a:solidFill>
                <a:uFillTx/>
                <a:latin typeface="Open Sans" charset="0"/>
                <a:ea typeface="Calibri"/>
                <a:cs typeface="Calibri"/>
                <a:sym typeface="Calibri"/>
              </a:defRPr>
            </a:lvl3pPr>
            <a:lvl4pPr marL="1681162" marR="0" indent="-584199"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chemeClr val="bg1"/>
                </a:solidFill>
                <a:uFillTx/>
                <a:latin typeface="Open Sans" charset="0"/>
                <a:ea typeface="Calibri"/>
                <a:cs typeface="Calibri"/>
                <a:sym typeface="Calibri"/>
              </a:defRPr>
            </a:lvl4pPr>
            <a:lvl5pPr marL="2088016" marR="0" indent="-625928"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chemeClr val="bg1"/>
                </a:solidFill>
                <a:uFillTx/>
                <a:latin typeface="Open Sans" charset="0"/>
                <a:ea typeface="Calibri"/>
                <a:cs typeface="Calibri"/>
                <a:sym typeface="Calibri"/>
              </a:defRPr>
            </a:lvl5pPr>
            <a:lvl6pPr marL="0" marR="0" indent="16573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6pPr>
            <a:lvl7pPr marL="0" marR="0" indent="21145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7pPr>
            <a:lvl8pPr marL="0" marR="0" indent="25717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8pPr>
            <a:lvl9pPr marL="0" marR="0" indent="30289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9pPr>
          </a:lstStyle>
          <a:p>
            <a:pPr>
              <a:spcBef>
                <a:spcPts val="1200"/>
              </a:spcBef>
              <a:buSzTx/>
              <a:defRPr sz="1600">
                <a:latin typeface="Open Sans"/>
                <a:ea typeface="Open Sans"/>
                <a:cs typeface="Open Sans"/>
                <a:sym typeface="Open Sans"/>
              </a:defRPr>
            </a:pPr>
            <a:r>
              <a:rPr lang="en-US" sz="2000" kern="0" dirty="0">
                <a:solidFill>
                  <a:schemeClr val="tx1">
                    <a:lumMod val="65000"/>
                    <a:lumOff val="35000"/>
                  </a:schemeClr>
                </a:solidFill>
                <a:latin typeface="+mn-lt"/>
                <a:ea typeface="Open Sans"/>
                <a:cs typeface="Open Sans"/>
                <a:sym typeface="Open Sans"/>
              </a:rPr>
              <a:t>Employs more than 40,000 staff members in more than 50 agencies across all 3 branches of government</a:t>
            </a:r>
          </a:p>
          <a:p>
            <a:pPr>
              <a:spcBef>
                <a:spcPts val="1200"/>
              </a:spcBef>
              <a:buSzTx/>
              <a:defRPr sz="1600">
                <a:latin typeface="Open Sans"/>
                <a:ea typeface="Open Sans"/>
                <a:cs typeface="Open Sans"/>
                <a:sym typeface="Open Sans"/>
              </a:defRPr>
            </a:pPr>
            <a:r>
              <a:rPr lang="en-US" sz="2000" kern="0" dirty="0">
                <a:solidFill>
                  <a:schemeClr val="tx1">
                    <a:lumMod val="65000"/>
                    <a:lumOff val="35000"/>
                  </a:schemeClr>
                </a:solidFill>
                <a:latin typeface="+mn-lt"/>
                <a:ea typeface="Open Sans"/>
                <a:cs typeface="Open Sans"/>
                <a:sym typeface="Open Sans"/>
              </a:rPr>
              <a:t>Provides HR and Benefits services for more than 270,000 retirees and non-payroll employees</a:t>
            </a:r>
          </a:p>
          <a:p>
            <a:pPr>
              <a:spcBef>
                <a:spcPts val="1200"/>
              </a:spcBef>
              <a:buSzTx/>
              <a:defRPr sz="1600">
                <a:latin typeface="Open Sans"/>
                <a:ea typeface="Open Sans"/>
                <a:cs typeface="Open Sans"/>
                <a:sym typeface="Open Sans"/>
              </a:defRPr>
            </a:pPr>
            <a:r>
              <a:rPr lang="en-US" sz="2000" kern="0" dirty="0">
                <a:solidFill>
                  <a:schemeClr val="tx1">
                    <a:lumMod val="65000"/>
                    <a:lumOff val="35000"/>
                  </a:schemeClr>
                </a:solidFill>
                <a:latin typeface="+mn-lt"/>
                <a:ea typeface="Open Sans"/>
                <a:cs typeface="Open Sans"/>
                <a:sym typeface="Open Sans"/>
              </a:rPr>
              <a:t>Serves an estimated 6.6 million citizens every day</a:t>
            </a:r>
          </a:p>
          <a:p>
            <a:pPr>
              <a:spcBef>
                <a:spcPts val="1200"/>
              </a:spcBef>
              <a:buSzTx/>
              <a:defRPr sz="1600">
                <a:latin typeface="Open Sans"/>
                <a:ea typeface="Open Sans"/>
                <a:cs typeface="Open Sans"/>
                <a:sym typeface="Open Sans"/>
              </a:defRPr>
            </a:pPr>
            <a:r>
              <a:rPr lang="en-US" sz="2000" kern="0" dirty="0">
                <a:solidFill>
                  <a:schemeClr val="tx1">
                    <a:lumMod val="65000"/>
                    <a:lumOff val="35000"/>
                  </a:schemeClr>
                </a:solidFill>
                <a:latin typeface="+mn-lt"/>
                <a:sym typeface="Open Sans"/>
              </a:rPr>
              <a:t>Implemented</a:t>
            </a:r>
            <a:r>
              <a:rPr lang="en-US" sz="2000" kern="0" dirty="0">
                <a:solidFill>
                  <a:schemeClr val="tx1">
                    <a:lumMod val="65000"/>
                    <a:lumOff val="35000"/>
                  </a:schemeClr>
                </a:solidFill>
                <a:latin typeface="+mn-lt"/>
                <a:ea typeface="Open Sans"/>
                <a:cs typeface="Open Sans"/>
                <a:sym typeface="Open Sans"/>
              </a:rPr>
              <a:t> PeopleSoft in September 16, 2008</a:t>
            </a:r>
          </a:p>
          <a:p>
            <a:pPr>
              <a:spcBef>
                <a:spcPts val="1200"/>
              </a:spcBef>
              <a:buSzTx/>
              <a:defRPr sz="1600">
                <a:latin typeface="Open Sans"/>
                <a:ea typeface="Open Sans"/>
                <a:cs typeface="Open Sans"/>
                <a:sym typeface="Open Sans"/>
              </a:defRPr>
            </a:pPr>
            <a:r>
              <a:rPr lang="en-US" sz="2000" kern="0" dirty="0">
                <a:solidFill>
                  <a:schemeClr val="tx1">
                    <a:lumMod val="65000"/>
                    <a:lumOff val="35000"/>
                  </a:schemeClr>
                </a:solidFill>
                <a:latin typeface="+mn-lt"/>
                <a:ea typeface="Open Sans"/>
                <a:cs typeface="Open Sans"/>
                <a:sym typeface="Open Sans"/>
              </a:rPr>
              <a:t>Currently on </a:t>
            </a:r>
            <a:r>
              <a:rPr lang="en-US" sz="2000" kern="0" dirty="0" err="1">
                <a:solidFill>
                  <a:schemeClr val="tx1">
                    <a:lumMod val="65000"/>
                    <a:lumOff val="35000"/>
                  </a:schemeClr>
                </a:solidFill>
                <a:latin typeface="+mn-lt"/>
                <a:ea typeface="Open Sans"/>
                <a:cs typeface="Open Sans"/>
                <a:sym typeface="Open Sans"/>
              </a:rPr>
              <a:t>PeopleTools</a:t>
            </a:r>
            <a:r>
              <a:rPr lang="en-US" sz="2000" kern="0" dirty="0">
                <a:solidFill>
                  <a:schemeClr val="tx1">
                    <a:lumMod val="65000"/>
                    <a:lumOff val="35000"/>
                  </a:schemeClr>
                </a:solidFill>
                <a:latin typeface="+mn-lt"/>
                <a:ea typeface="Open Sans"/>
                <a:cs typeface="Open Sans"/>
                <a:sym typeface="Open Sans"/>
              </a:rPr>
              <a:t> 8.56, HCM/ELM/FSCM 9.2.</a:t>
            </a:r>
          </a:p>
          <a:p>
            <a:pPr>
              <a:spcBef>
                <a:spcPts val="1200"/>
              </a:spcBef>
              <a:buSzTx/>
              <a:defRPr sz="1600">
                <a:latin typeface="Open Sans"/>
                <a:ea typeface="Open Sans"/>
                <a:cs typeface="Open Sans"/>
                <a:sym typeface="Open Sans"/>
              </a:defRPr>
            </a:pPr>
            <a:r>
              <a:rPr lang="en-US" sz="2000" kern="0" dirty="0">
                <a:solidFill>
                  <a:schemeClr val="tx1">
                    <a:lumMod val="65000"/>
                    <a:lumOff val="35000"/>
                  </a:schemeClr>
                </a:solidFill>
                <a:latin typeface="+mn-lt"/>
                <a:ea typeface="Open Sans"/>
                <a:cs typeface="Open Sans"/>
                <a:sym typeface="Open Sans"/>
              </a:rPr>
              <a:t>Oracle Showcase client</a:t>
            </a:r>
          </a:p>
        </p:txBody>
      </p:sp>
      <p:pic>
        <p:nvPicPr>
          <p:cNvPr id="10" name="Picture 2">
            <a:extLst>
              <a:ext uri="{FF2B5EF4-FFF2-40B4-BE49-F238E27FC236}">
                <a16:creationId xmlns:a16="http://schemas.microsoft.com/office/drawing/2014/main" id="{4B2ED2B5-1031-4C56-AEFD-9DA0EEA7E6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978"/>
          <a:stretch/>
        </p:blipFill>
        <p:spPr bwMode="auto">
          <a:xfrm>
            <a:off x="0" y="4559525"/>
            <a:ext cx="12192000" cy="193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039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02_WMV V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87040" y="1339470"/>
            <a:ext cx="6400800" cy="4800600"/>
          </a:xfrm>
          <a:prstGeom prst="rect">
            <a:avLst/>
          </a:prstGeom>
        </p:spPr>
      </p:pic>
      <p:pic>
        <p:nvPicPr>
          <p:cNvPr id="5" name="Picture 4">
            <a:extLst>
              <a:ext uri="{FF2B5EF4-FFF2-40B4-BE49-F238E27FC236}">
                <a16:creationId xmlns:a16="http://schemas.microsoft.com/office/drawing/2014/main" id="{F3A06D15-54D6-412B-AFAF-55B5D56369AA}"/>
              </a:ext>
            </a:extLst>
          </p:cNvPr>
          <p:cNvPicPr>
            <a:picLocks noChangeAspect="1"/>
          </p:cNvPicPr>
          <p:nvPr/>
        </p:nvPicPr>
        <p:blipFill>
          <a:blip r:embed="rId6"/>
          <a:stretch>
            <a:fillRect/>
          </a:stretch>
        </p:blipFill>
        <p:spPr>
          <a:xfrm>
            <a:off x="8944001" y="1483797"/>
            <a:ext cx="1645314" cy="1737360"/>
          </a:xfrm>
          <a:prstGeom prst="rect">
            <a:avLst/>
          </a:prstGeom>
          <a:noFill/>
          <a:ln>
            <a:noFill/>
          </a:ln>
          <a:effectLst/>
        </p:spPr>
      </p:pic>
      <p:sp>
        <p:nvSpPr>
          <p:cNvPr id="8" name="Gideon Taylor Consulting">
            <a:extLst>
              <a:ext uri="{FF2B5EF4-FFF2-40B4-BE49-F238E27FC236}">
                <a16:creationId xmlns:a16="http://schemas.microsoft.com/office/drawing/2014/main" id="{4858BF5E-CDA2-4F2F-A224-DB495E603984}"/>
              </a:ext>
            </a:extLst>
          </p:cNvPr>
          <p:cNvSpPr txBox="1"/>
          <p:nvPr/>
        </p:nvSpPr>
        <p:spPr>
          <a:xfrm>
            <a:off x="1845332" y="324353"/>
            <a:ext cx="8679233" cy="730092"/>
          </a:xfrm>
          <a:prstGeom prst="rect">
            <a:avLst/>
          </a:prstGeom>
          <a:solidFill>
            <a:srgbClr val="FFFFFF">
              <a:alpha val="0"/>
            </a:srgbClr>
          </a:solidFill>
          <a:ln w="12700">
            <a:miter lim="400000"/>
          </a:ln>
          <a:extLst>
            <a:ext uri="{C572A759-6A51-4108-AA02-DFA0A04FC94B}">
              <ma14:wrappingTextBoxFlag xmlns="" xmlns:ma14="http://schemas.microsoft.com/office/mac/drawingml/2011/main" val="1"/>
            </a:ext>
          </a:extLst>
        </p:spPr>
        <p:txBody>
          <a:bodyPr lIns="45719" rIns="45719"/>
          <a:lstStyle>
            <a:lvl1pPr>
              <a:defRPr sz="3600" b="0">
                <a:solidFill>
                  <a:srgbClr val="5C90A5"/>
                </a:solidFill>
                <a:latin typeface="Open Sans Light"/>
                <a:ea typeface="Open Sans Light"/>
                <a:cs typeface="Open Sans Light"/>
                <a:sym typeface="Open Sans Light"/>
              </a:defRPr>
            </a:lvl1pPr>
          </a:lstStyle>
          <a:p>
            <a:r>
              <a:rPr lang="en-US" dirty="0"/>
              <a:t>Hiding Business Process Complexity</a:t>
            </a:r>
            <a:endParaRPr dirty="0"/>
          </a:p>
        </p:txBody>
      </p:sp>
    </p:spTree>
    <p:extLst>
      <p:ext uri="{BB962C8B-B14F-4D97-AF65-F5344CB8AC3E}">
        <p14:creationId xmlns:p14="http://schemas.microsoft.com/office/powerpoint/2010/main" val="22522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662" b="14834"/>
          <a:stretch/>
        </p:blipFill>
        <p:spPr>
          <a:xfrm>
            <a:off x="2984311" y="1609699"/>
            <a:ext cx="6407123" cy="4389120"/>
          </a:xfrm>
          <a:prstGeom prst="rect">
            <a:avLst/>
          </a:prstGeom>
        </p:spPr>
      </p:pic>
      <p:pic>
        <p:nvPicPr>
          <p:cNvPr id="5" name="Picture 4">
            <a:extLst>
              <a:ext uri="{FF2B5EF4-FFF2-40B4-BE49-F238E27FC236}">
                <a16:creationId xmlns:a16="http://schemas.microsoft.com/office/drawing/2014/main" id="{AE5EFAA2-68DA-408B-BE12-72CF358DDAA5}"/>
              </a:ext>
            </a:extLst>
          </p:cNvPr>
          <p:cNvPicPr>
            <a:picLocks noChangeAspect="1"/>
          </p:cNvPicPr>
          <p:nvPr/>
        </p:nvPicPr>
        <p:blipFill>
          <a:blip r:embed="rId4"/>
          <a:stretch>
            <a:fillRect/>
          </a:stretch>
        </p:blipFill>
        <p:spPr>
          <a:xfrm>
            <a:off x="8944001" y="1483797"/>
            <a:ext cx="1645314" cy="1737360"/>
          </a:xfrm>
          <a:prstGeom prst="rect">
            <a:avLst/>
          </a:prstGeom>
          <a:noFill/>
          <a:ln>
            <a:noFill/>
          </a:ln>
          <a:effectLst/>
        </p:spPr>
      </p:pic>
      <p:sp>
        <p:nvSpPr>
          <p:cNvPr id="6" name="Gideon Taylor Consulting">
            <a:extLst>
              <a:ext uri="{FF2B5EF4-FFF2-40B4-BE49-F238E27FC236}">
                <a16:creationId xmlns:a16="http://schemas.microsoft.com/office/drawing/2014/main" id="{5F5CA8D9-F7CA-47A9-A7CE-76F73FF47D8E}"/>
              </a:ext>
            </a:extLst>
          </p:cNvPr>
          <p:cNvSpPr txBox="1"/>
          <p:nvPr/>
        </p:nvSpPr>
        <p:spPr>
          <a:xfrm>
            <a:off x="1845332" y="324353"/>
            <a:ext cx="8679233" cy="730092"/>
          </a:xfrm>
          <a:prstGeom prst="rect">
            <a:avLst/>
          </a:prstGeom>
          <a:solidFill>
            <a:srgbClr val="FFFFFF">
              <a:alpha val="0"/>
            </a:srgbClr>
          </a:solidFill>
          <a:ln w="12700">
            <a:miter lim="400000"/>
          </a:ln>
          <a:extLst>
            <a:ext uri="{C572A759-6A51-4108-AA02-DFA0A04FC94B}">
              <ma14:wrappingTextBoxFlag xmlns="" xmlns:ma14="http://schemas.microsoft.com/office/mac/drawingml/2011/main" val="1"/>
            </a:ext>
          </a:extLst>
        </p:spPr>
        <p:txBody>
          <a:bodyPr lIns="45719" rIns="45719"/>
          <a:lstStyle>
            <a:lvl1pPr>
              <a:defRPr sz="3600" b="0">
                <a:solidFill>
                  <a:srgbClr val="5C90A5"/>
                </a:solidFill>
                <a:latin typeface="Open Sans Light"/>
                <a:ea typeface="Open Sans Light"/>
                <a:cs typeface="Open Sans Light"/>
                <a:sym typeface="Open Sans Light"/>
              </a:defRPr>
            </a:lvl1pPr>
          </a:lstStyle>
          <a:p>
            <a:r>
              <a:rPr lang="en-US" dirty="0"/>
              <a:t>And if we can simplify the process…</a:t>
            </a:r>
            <a:endParaRPr dirty="0"/>
          </a:p>
        </p:txBody>
      </p:sp>
    </p:spTree>
    <p:extLst>
      <p:ext uri="{BB962C8B-B14F-4D97-AF65-F5344CB8AC3E}">
        <p14:creationId xmlns:p14="http://schemas.microsoft.com/office/powerpoint/2010/main" val="28694647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7519" y="1049921"/>
            <a:ext cx="4157724" cy="4157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2284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luidPosition_v1">
            <a:hlinkClick r:id="" action="ppaction://media"/>
            <a:extLst>
              <a:ext uri="{FF2B5EF4-FFF2-40B4-BE49-F238E27FC236}">
                <a16:creationId xmlns:a16="http://schemas.microsoft.com/office/drawing/2014/main" id="{47F109B2-3FFC-4DD5-BFE9-A0418C990F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34963"/>
            <a:ext cx="12192000" cy="6188075"/>
          </a:xfrm>
          <a:prstGeom prst="rect">
            <a:avLst/>
          </a:prstGeom>
        </p:spPr>
      </p:pic>
    </p:spTree>
    <p:extLst>
      <p:ext uri="{BB962C8B-B14F-4D97-AF65-F5344CB8AC3E}">
        <p14:creationId xmlns:p14="http://schemas.microsoft.com/office/powerpoint/2010/main" val="178896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48A8B-DB53-4EE6-A054-CB5971991CA8}"/>
              </a:ext>
            </a:extLst>
          </p:cNvPr>
          <p:cNvSpPr>
            <a:spLocks noGrp="1"/>
          </p:cNvSpPr>
          <p:nvPr>
            <p:ph type="title"/>
          </p:nvPr>
        </p:nvSpPr>
        <p:spPr/>
        <p:txBody>
          <a:bodyPr/>
          <a:lstStyle/>
          <a:p>
            <a:r>
              <a:rPr lang="en-US"/>
              <a:t>Please complete a session evaluation</a:t>
            </a:r>
            <a:endParaRPr lang="en-US" dirty="0"/>
          </a:p>
        </p:txBody>
      </p:sp>
      <p:sp>
        <p:nvSpPr>
          <p:cNvPr id="3" name="Text Placeholder 2">
            <a:extLst>
              <a:ext uri="{FF2B5EF4-FFF2-40B4-BE49-F238E27FC236}">
                <a16:creationId xmlns:a16="http://schemas.microsoft.com/office/drawing/2014/main" id="{0BBE088A-3687-4FEF-A9C2-AF7127D3BD4E}"/>
              </a:ext>
            </a:extLst>
          </p:cNvPr>
          <p:cNvSpPr>
            <a:spLocks noGrp="1"/>
          </p:cNvSpPr>
          <p:nvPr>
            <p:ph type="body" idx="1"/>
          </p:nvPr>
        </p:nvSpPr>
        <p:spPr/>
        <p:txBody>
          <a:bodyPr>
            <a:normAutofit fontScale="92500" lnSpcReduction="10000"/>
          </a:bodyPr>
          <a:lstStyle/>
          <a:p>
            <a:r>
              <a:rPr lang="en-US" dirty="0"/>
              <a:t>Session ID: 101410</a:t>
            </a:r>
          </a:p>
        </p:txBody>
      </p:sp>
      <p:sp>
        <p:nvSpPr>
          <p:cNvPr id="4" name="Text Placeholder 3">
            <a:extLst>
              <a:ext uri="{FF2B5EF4-FFF2-40B4-BE49-F238E27FC236}">
                <a16:creationId xmlns:a16="http://schemas.microsoft.com/office/drawing/2014/main" id="{C40219EC-E6AA-40BE-A408-CA0507C1E05D}"/>
              </a:ext>
            </a:extLst>
          </p:cNvPr>
          <p:cNvSpPr>
            <a:spLocks noGrp="1"/>
          </p:cNvSpPr>
          <p:nvPr>
            <p:ph type="body" idx="13"/>
          </p:nvPr>
        </p:nvSpPr>
        <p:spPr/>
        <p:txBody>
          <a:bodyPr/>
          <a:lstStyle/>
          <a:p>
            <a:r>
              <a:rPr lang="en-US" dirty="0"/>
              <a:t>Contact Info:</a:t>
            </a:r>
          </a:p>
          <a:p>
            <a:r>
              <a:rPr lang="en-US" dirty="0"/>
              <a:t>christopher.riggs@tn.gov</a:t>
            </a:r>
          </a:p>
          <a:p>
            <a:r>
              <a:rPr lang="en-US" dirty="0"/>
              <a:t>Tel: 615-253-4410</a:t>
            </a:r>
          </a:p>
        </p:txBody>
      </p:sp>
    </p:spTree>
    <p:extLst>
      <p:ext uri="{BB962C8B-B14F-4D97-AF65-F5344CB8AC3E}">
        <p14:creationId xmlns:p14="http://schemas.microsoft.com/office/powerpoint/2010/main" val="233298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410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B511D8-2D61-45C9-81CF-8180CC893E01}"/>
              </a:ext>
            </a:extLst>
          </p:cNvPr>
          <p:cNvSpPr/>
          <p:nvPr/>
        </p:nvSpPr>
        <p:spPr>
          <a:xfrm>
            <a:off x="0" y="395112"/>
            <a:ext cx="12192000" cy="1056001"/>
          </a:xfrm>
          <a:prstGeom prst="rect">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4494F4-EB2A-4233-B0C4-AA641E995819}"/>
              </a:ext>
            </a:extLst>
          </p:cNvPr>
          <p:cNvSpPr>
            <a:spLocks noGrp="1"/>
          </p:cNvSpPr>
          <p:nvPr>
            <p:ph type="title"/>
          </p:nvPr>
        </p:nvSpPr>
        <p:spPr>
          <a:xfrm>
            <a:off x="516992" y="394943"/>
            <a:ext cx="10836808" cy="1085987"/>
          </a:xfrm>
        </p:spPr>
        <p:txBody>
          <a:bodyPr/>
          <a:lstStyle/>
          <a:p>
            <a:r>
              <a:rPr lang="en-US" dirty="0">
                <a:solidFill>
                  <a:schemeClr val="bg1"/>
                </a:solidFill>
              </a:rPr>
              <a:t>Gideon Taylor Consulting &amp; Oracle</a:t>
            </a:r>
          </a:p>
        </p:txBody>
      </p:sp>
      <p:pic>
        <p:nvPicPr>
          <p:cNvPr id="4" name="iStock_000012107866Small.jpg" descr="iStock_000012107866Small.jpg">
            <a:extLst>
              <a:ext uri="{FF2B5EF4-FFF2-40B4-BE49-F238E27FC236}">
                <a16:creationId xmlns:a16="http://schemas.microsoft.com/office/drawing/2014/main" id="{54F379E6-21A2-44B9-92AC-F127EB13EC2A}"/>
              </a:ext>
            </a:extLst>
          </p:cNvPr>
          <p:cNvPicPr>
            <a:picLocks noChangeAspect="1"/>
          </p:cNvPicPr>
          <p:nvPr/>
        </p:nvPicPr>
        <p:blipFill>
          <a:blip r:embed="rId2">
            <a:extLst/>
          </a:blip>
          <a:srcRect l="15314" t="244" r="117" b="244"/>
          <a:stretch>
            <a:fillRect/>
          </a:stretch>
        </p:blipFill>
        <p:spPr>
          <a:xfrm>
            <a:off x="7725728" y="1690688"/>
            <a:ext cx="4463593" cy="3495368"/>
          </a:xfrm>
          <a:prstGeom prst="rect">
            <a:avLst/>
          </a:prstGeom>
          <a:ln w="12700">
            <a:miter lim="400000"/>
          </a:ln>
        </p:spPr>
      </p:pic>
      <p:sp>
        <p:nvSpPr>
          <p:cNvPr id="5" name="Content Placeholder 7">
            <a:extLst>
              <a:ext uri="{FF2B5EF4-FFF2-40B4-BE49-F238E27FC236}">
                <a16:creationId xmlns:a16="http://schemas.microsoft.com/office/drawing/2014/main" id="{1419C222-F580-4E49-B411-6F5419BFDD53}"/>
              </a:ext>
            </a:extLst>
          </p:cNvPr>
          <p:cNvSpPr txBox="1">
            <a:spLocks/>
          </p:cNvSpPr>
          <p:nvPr/>
        </p:nvSpPr>
        <p:spPr>
          <a:xfrm>
            <a:off x="516992" y="1737359"/>
            <a:ext cx="6688878" cy="3729163"/>
          </a:xfrm>
          <a:prstGeom prst="rect">
            <a:avLst/>
          </a:prstGeom>
        </p:spPr>
        <p:txBody>
          <a:bodyPr>
            <a:noAutofit/>
          </a:bodyPr>
          <a:lstStyle>
            <a:lvl1pPr marL="365125" marR="0" indent="-365125"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chemeClr val="bg1"/>
                </a:solidFill>
                <a:uFillTx/>
                <a:latin typeface="Open Sans" charset="0"/>
                <a:ea typeface="Calibri"/>
                <a:cs typeface="Calibri"/>
                <a:sym typeface="Calibri"/>
              </a:defRPr>
            </a:lvl1pPr>
            <a:lvl2pPr marL="803275" marR="0" indent="-438150" algn="l" defTabSz="914400" rtl="0" eaLnBrk="1" latinLnBrk="0" hangingPunct="1">
              <a:lnSpc>
                <a:spcPct val="100000"/>
              </a:lnSpc>
              <a:spcBef>
                <a:spcPts val="1100"/>
              </a:spcBef>
              <a:spcAft>
                <a:spcPts val="0"/>
              </a:spcAft>
              <a:buClrTx/>
              <a:buSzPct val="100000"/>
              <a:buFontTx/>
              <a:buChar char="o"/>
              <a:tabLst/>
              <a:defRPr sz="1600" b="0" i="0" u="none" strike="noStrike" cap="none" spc="0" baseline="0">
                <a:ln>
                  <a:noFill/>
                </a:ln>
                <a:solidFill>
                  <a:schemeClr val="bg1"/>
                </a:solidFill>
                <a:uFillTx/>
                <a:latin typeface="Open Sans" charset="0"/>
                <a:ea typeface="Calibri"/>
                <a:cs typeface="Calibri"/>
                <a:sym typeface="Calibri"/>
              </a:defRPr>
            </a:lvl2pPr>
            <a:lvl3pPr marL="1279525" marR="0" indent="-547687"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chemeClr val="bg1"/>
                </a:solidFill>
                <a:uFillTx/>
                <a:latin typeface="Open Sans" charset="0"/>
                <a:ea typeface="Calibri"/>
                <a:cs typeface="Calibri"/>
                <a:sym typeface="Calibri"/>
              </a:defRPr>
            </a:lvl3pPr>
            <a:lvl4pPr marL="1681162" marR="0" indent="-584199"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chemeClr val="bg1"/>
                </a:solidFill>
                <a:uFillTx/>
                <a:latin typeface="Open Sans" charset="0"/>
                <a:ea typeface="Calibri"/>
                <a:cs typeface="Calibri"/>
                <a:sym typeface="Calibri"/>
              </a:defRPr>
            </a:lvl4pPr>
            <a:lvl5pPr marL="2088016" marR="0" indent="-625928" algn="l" defTabSz="914400" rtl="0" eaLnBrk="1" latinLnBrk="0" hangingPunct="1">
              <a:lnSpc>
                <a:spcPct val="100000"/>
              </a:lnSpc>
              <a:spcBef>
                <a:spcPts val="1100"/>
              </a:spcBef>
              <a:spcAft>
                <a:spcPts val="0"/>
              </a:spcAft>
              <a:buClrTx/>
              <a:buSzPct val="100000"/>
              <a:buFontTx/>
              <a:buChar char="»"/>
              <a:tabLst/>
              <a:defRPr sz="1600" b="0" i="0" u="none" strike="noStrike" cap="none" spc="0" baseline="0">
                <a:ln>
                  <a:noFill/>
                </a:ln>
                <a:solidFill>
                  <a:schemeClr val="bg1"/>
                </a:solidFill>
                <a:uFillTx/>
                <a:latin typeface="Open Sans" charset="0"/>
                <a:ea typeface="Calibri"/>
                <a:cs typeface="Calibri"/>
                <a:sym typeface="Calibri"/>
              </a:defRPr>
            </a:lvl5pPr>
            <a:lvl6pPr marL="0" marR="0" indent="16573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6pPr>
            <a:lvl7pPr marL="0" marR="0" indent="21145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7pPr>
            <a:lvl8pPr marL="0" marR="0" indent="25717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8pPr>
            <a:lvl9pPr marL="0" marR="0" indent="3028950" algn="l" defTabSz="914400" rtl="0" eaLnBrk="1" latinLnBrk="0" hangingPunct="1">
              <a:lnSpc>
                <a:spcPct val="100000"/>
              </a:lnSpc>
              <a:spcBef>
                <a:spcPts val="500"/>
              </a:spcBef>
              <a:spcAft>
                <a:spcPts val="0"/>
              </a:spcAft>
              <a:buClrTx/>
              <a:buSzTx/>
              <a:buFontTx/>
              <a:buNone/>
              <a:tabLst/>
              <a:defRPr sz="2400" b="0" i="0" u="none" strike="noStrike" cap="none" spc="0" baseline="0">
                <a:ln>
                  <a:noFill/>
                </a:ln>
                <a:solidFill>
                  <a:srgbClr val="333333"/>
                </a:solidFill>
                <a:uFillTx/>
                <a:latin typeface="Calibri"/>
                <a:ea typeface="Calibri"/>
                <a:cs typeface="Calibri"/>
                <a:sym typeface="Calibri"/>
              </a:defRPr>
            </a:lvl9pPr>
          </a:lstStyle>
          <a:p>
            <a:pPr marL="0" marR="0" lvl="0" indent="0" algn="l" defTabSz="914400" rtl="0" eaLnBrk="1" fontAlgn="auto" latinLnBrk="0" hangingPunct="1">
              <a:lnSpc>
                <a:spcPct val="100000"/>
              </a:lnSpc>
              <a:spcBef>
                <a:spcPts val="1200"/>
              </a:spcBef>
              <a:spcAft>
                <a:spcPts val="0"/>
              </a:spcAft>
              <a:buClrTx/>
              <a:buSzTx/>
              <a:buFontTx/>
              <a:buNone/>
              <a:tabLst/>
              <a:defRPr sz="1600">
                <a:latin typeface="Open Sans"/>
                <a:ea typeface="Open Sans"/>
                <a:cs typeface="Open Sans"/>
                <a:sym typeface="Open Sans"/>
              </a:defRPr>
            </a:pPr>
            <a:r>
              <a:rPr kumimoji="0" lang="en-US" sz="1800" b="0" i="0" u="none" strike="noStrike" kern="0" cap="none" spc="0" normalizeH="0" baseline="0" noProof="0" dirty="0">
                <a:ln>
                  <a:noFill/>
                </a:ln>
                <a:solidFill>
                  <a:schemeClr val="tx1">
                    <a:lumMod val="65000"/>
                    <a:lumOff val="35000"/>
                  </a:schemeClr>
                </a:solidFill>
                <a:effectLst/>
                <a:uLnTx/>
                <a:uFillTx/>
                <a:latin typeface="+mn-lt"/>
                <a:ea typeface="Open Sans"/>
                <a:cs typeface="Open Sans"/>
                <a:sym typeface="Open Sans"/>
              </a:rPr>
              <a:t>Gideon Taylor, headquartered in Pleasant Grove, Utah, is a PeopleSoft custom solutions provider for business, education, and government organizations. </a:t>
            </a:r>
          </a:p>
          <a:p>
            <a:pPr marL="0" marR="0" lvl="0" indent="0" algn="l" defTabSz="914400" rtl="0" eaLnBrk="1" fontAlgn="auto" latinLnBrk="0" hangingPunct="1">
              <a:lnSpc>
                <a:spcPct val="100000"/>
              </a:lnSpc>
              <a:spcBef>
                <a:spcPts val="1200"/>
              </a:spcBef>
              <a:spcAft>
                <a:spcPts val="0"/>
              </a:spcAft>
              <a:buClrTx/>
              <a:buSzTx/>
              <a:buFontTx/>
              <a:buNone/>
              <a:tabLst/>
              <a:defRPr sz="1600">
                <a:latin typeface="Open Sans"/>
                <a:ea typeface="Open Sans"/>
                <a:cs typeface="Open Sans"/>
                <a:sym typeface="Open Sans"/>
              </a:defRPr>
            </a:pPr>
            <a:r>
              <a:rPr kumimoji="0" lang="en-US" sz="1800" b="0" i="0" u="none" strike="noStrike" kern="0" cap="none" spc="0" normalizeH="0" baseline="0" noProof="0" dirty="0">
                <a:ln>
                  <a:noFill/>
                </a:ln>
                <a:solidFill>
                  <a:schemeClr val="tx1">
                    <a:lumMod val="65000"/>
                    <a:lumOff val="35000"/>
                  </a:schemeClr>
                </a:solidFill>
                <a:effectLst/>
                <a:uLnTx/>
                <a:uFillTx/>
                <a:latin typeface="+mn-lt"/>
                <a:ea typeface="Open Sans"/>
                <a:cs typeface="Open Sans"/>
                <a:sym typeface="Open Sans"/>
              </a:rPr>
              <a:t>Our </a:t>
            </a:r>
            <a:r>
              <a:rPr kumimoji="0" lang="en-US" sz="1800" b="0" i="0" u="none" strike="noStrike" kern="0" cap="none" spc="0" normalizeH="0" baseline="0" noProof="0" dirty="0">
                <a:ln>
                  <a:noFill/>
                </a:ln>
                <a:solidFill>
                  <a:schemeClr val="tx1">
                    <a:lumMod val="65000"/>
                    <a:lumOff val="35000"/>
                  </a:schemeClr>
                </a:solidFill>
                <a:effectLst/>
                <a:uLnTx/>
                <a:uFillTx/>
                <a:latin typeface="+mn-lt"/>
                <a:ea typeface="Open Sans Semibold"/>
                <a:cs typeface="Open Sans Semibold"/>
                <a:sym typeface="Open Sans Semibold"/>
              </a:rPr>
              <a:t>MISSION</a:t>
            </a:r>
            <a:r>
              <a:rPr kumimoji="0" lang="en-US" sz="1800" b="0" i="0" u="none" strike="noStrike" kern="0" cap="none" spc="0" normalizeH="0" baseline="0" noProof="0" dirty="0">
                <a:ln>
                  <a:noFill/>
                </a:ln>
                <a:solidFill>
                  <a:schemeClr val="tx1">
                    <a:lumMod val="65000"/>
                    <a:lumOff val="35000"/>
                  </a:schemeClr>
                </a:solidFill>
                <a:effectLst/>
                <a:uLnTx/>
                <a:uFillTx/>
                <a:latin typeface="+mn-lt"/>
                <a:ea typeface="Open Sans"/>
                <a:cs typeface="Open Sans"/>
                <a:sym typeface="Open Sans"/>
              </a:rPr>
              <a:t> is to </a:t>
            </a:r>
            <a:r>
              <a:rPr kumimoji="0" lang="en-US" sz="1800" b="1" i="0" u="none" strike="noStrike" kern="0" cap="none" spc="0" normalizeH="0" baseline="0" noProof="0" dirty="0">
                <a:ln>
                  <a:noFill/>
                </a:ln>
                <a:solidFill>
                  <a:schemeClr val="tx1">
                    <a:lumMod val="65000"/>
                    <a:lumOff val="35000"/>
                  </a:schemeClr>
                </a:solidFill>
                <a:effectLst/>
                <a:uLnTx/>
                <a:uFillTx/>
                <a:latin typeface="+mn-lt"/>
                <a:ea typeface="Open Sans Semibold"/>
                <a:cs typeface="Open Sans Semibold"/>
                <a:sym typeface="Open Sans Semibold"/>
              </a:rPr>
              <a:t>revolutionize business processes</a:t>
            </a:r>
            <a:r>
              <a:rPr kumimoji="0" lang="en-US" sz="1800" b="0" i="0" u="none" strike="noStrike" kern="0" cap="none" spc="0" normalizeH="0" baseline="0" noProof="0" dirty="0">
                <a:ln>
                  <a:noFill/>
                </a:ln>
                <a:solidFill>
                  <a:schemeClr val="tx1">
                    <a:lumMod val="65000"/>
                    <a:lumOff val="35000"/>
                  </a:schemeClr>
                </a:solidFill>
                <a:effectLst/>
                <a:uLnTx/>
                <a:uFillTx/>
                <a:latin typeface="+mn-lt"/>
                <a:ea typeface="Open Sans"/>
                <a:cs typeface="Open Sans"/>
                <a:sym typeface="Open Sans"/>
              </a:rPr>
              <a:t> through innovative automation strategies, integration and custom development expertise, and electronic forms technology. </a:t>
            </a:r>
          </a:p>
          <a:p>
            <a:pPr marL="0" marR="0" lvl="0" indent="0" algn="l" defTabSz="914400" rtl="0" eaLnBrk="1" fontAlgn="auto" latinLnBrk="0" hangingPunct="1">
              <a:lnSpc>
                <a:spcPct val="100000"/>
              </a:lnSpc>
              <a:spcBef>
                <a:spcPts val="1200"/>
              </a:spcBef>
              <a:spcAft>
                <a:spcPts val="0"/>
              </a:spcAft>
              <a:buClrTx/>
              <a:buSzTx/>
              <a:buFontTx/>
              <a:buNone/>
              <a:tabLst>
                <a:tab pos="4572000" algn="l"/>
                <a:tab pos="5943600" algn="l"/>
              </a:tabLst>
              <a:defRPr sz="1600">
                <a:latin typeface="Open Sans"/>
                <a:ea typeface="Open Sans"/>
                <a:cs typeface="Open Sans"/>
                <a:sym typeface="Open Sans"/>
              </a:defRPr>
            </a:pPr>
            <a:r>
              <a:rPr kumimoji="0" lang="en-US" sz="1800" b="0" i="0" u="none" strike="noStrike" kern="0" cap="none" spc="0" normalizeH="0" baseline="0" noProof="0" dirty="0">
                <a:ln>
                  <a:noFill/>
                </a:ln>
                <a:solidFill>
                  <a:schemeClr val="tx1">
                    <a:lumMod val="65000"/>
                    <a:lumOff val="35000"/>
                  </a:schemeClr>
                </a:solidFill>
                <a:effectLst/>
                <a:uLnTx/>
                <a:uFillTx/>
                <a:latin typeface="+mn-lt"/>
                <a:ea typeface="Open Sans"/>
                <a:cs typeface="Open Sans"/>
                <a:sym typeface="Open Sans"/>
              </a:rPr>
              <a:t>Our </a:t>
            </a:r>
            <a:r>
              <a:rPr kumimoji="0" lang="en-US" sz="1800" b="0" i="0" u="none" strike="noStrike" kern="0" cap="none" spc="0" normalizeH="0" baseline="0" noProof="0" dirty="0">
                <a:ln>
                  <a:noFill/>
                </a:ln>
                <a:solidFill>
                  <a:schemeClr val="tx1">
                    <a:lumMod val="65000"/>
                    <a:lumOff val="35000"/>
                  </a:schemeClr>
                </a:solidFill>
                <a:effectLst/>
                <a:uLnTx/>
                <a:uFillTx/>
                <a:latin typeface="+mn-lt"/>
                <a:ea typeface="Open Sans Semibold"/>
                <a:cs typeface="Open Sans Semibold"/>
                <a:sym typeface="Open Sans Semibold"/>
              </a:rPr>
              <a:t>VISION</a:t>
            </a:r>
            <a:r>
              <a:rPr kumimoji="0" lang="en-US" sz="1800" b="0" i="0" u="none" strike="noStrike" kern="0" cap="none" spc="0" normalizeH="0" baseline="0" noProof="0" dirty="0">
                <a:ln>
                  <a:noFill/>
                </a:ln>
                <a:solidFill>
                  <a:schemeClr val="tx1">
                    <a:lumMod val="65000"/>
                    <a:lumOff val="35000"/>
                  </a:schemeClr>
                </a:solidFill>
                <a:effectLst/>
                <a:uLnTx/>
                <a:uFillTx/>
                <a:latin typeface="+mn-lt"/>
                <a:ea typeface="Open Sans"/>
                <a:cs typeface="Open Sans"/>
                <a:sym typeface="Open Sans"/>
              </a:rPr>
              <a:t> is to help our clients work </a:t>
            </a:r>
            <a:r>
              <a:rPr kumimoji="0" lang="en-US" sz="1800" b="1" i="0" u="none" strike="noStrike" kern="0" cap="none" spc="0" normalizeH="0" baseline="0" noProof="0" dirty="0">
                <a:ln>
                  <a:noFill/>
                </a:ln>
                <a:solidFill>
                  <a:schemeClr val="tx1">
                    <a:lumMod val="65000"/>
                    <a:lumOff val="35000"/>
                  </a:schemeClr>
                </a:solidFill>
                <a:effectLst/>
                <a:uLnTx/>
                <a:uFillTx/>
                <a:latin typeface="+mn-lt"/>
                <a:ea typeface="Open Sans Semibold"/>
                <a:cs typeface="Open Sans Semibold"/>
                <a:sym typeface="Open Sans Semibold"/>
              </a:rPr>
              <a:t>simply</a:t>
            </a:r>
            <a:r>
              <a:rPr kumimoji="0" lang="en-US" sz="1800" b="0" i="0" u="none" strike="noStrike" kern="0" cap="none" spc="0" normalizeH="0" baseline="0" noProof="0" dirty="0">
                <a:ln>
                  <a:noFill/>
                </a:ln>
                <a:solidFill>
                  <a:schemeClr val="tx1">
                    <a:lumMod val="65000"/>
                    <a:lumOff val="35000"/>
                  </a:schemeClr>
                </a:solidFill>
                <a:effectLst/>
                <a:uLnTx/>
                <a:uFillTx/>
                <a:latin typeface="+mn-lt"/>
                <a:ea typeface="Open Sans"/>
                <a:cs typeface="Open Sans"/>
                <a:sym typeface="Open Sans"/>
              </a:rPr>
              <a:t>, </a:t>
            </a:r>
            <a:r>
              <a:rPr kumimoji="0" lang="en-US" sz="1800" b="1" i="0" u="none" strike="noStrike" kern="0" cap="none" spc="0" normalizeH="0" baseline="0" noProof="0" dirty="0">
                <a:ln>
                  <a:noFill/>
                </a:ln>
                <a:solidFill>
                  <a:schemeClr val="tx1">
                    <a:lumMod val="65000"/>
                    <a:lumOff val="35000"/>
                  </a:schemeClr>
                </a:solidFill>
                <a:effectLst/>
                <a:uLnTx/>
                <a:uFillTx/>
                <a:latin typeface="+mn-lt"/>
                <a:ea typeface="Open Sans Semibold"/>
                <a:cs typeface="Open Sans Semibold"/>
                <a:sym typeface="Open Sans Semibold"/>
              </a:rPr>
              <a:t>effectively</a:t>
            </a:r>
            <a:r>
              <a:rPr kumimoji="0" lang="en-US" sz="1800" b="0" i="0" u="none" strike="noStrike" kern="0" cap="none" spc="0" normalizeH="0" baseline="0" noProof="0" dirty="0">
                <a:ln>
                  <a:noFill/>
                </a:ln>
                <a:solidFill>
                  <a:schemeClr val="tx1">
                    <a:lumMod val="65000"/>
                    <a:lumOff val="35000"/>
                  </a:schemeClr>
                </a:solidFill>
                <a:effectLst/>
                <a:uLnTx/>
                <a:uFillTx/>
                <a:latin typeface="+mn-lt"/>
                <a:ea typeface="Open Sans"/>
                <a:cs typeface="Open Sans"/>
                <a:sym typeface="Open Sans"/>
              </a:rPr>
              <a:t>, </a:t>
            </a:r>
            <a:r>
              <a:rPr kumimoji="0" lang="en-US" sz="1800" b="1" i="0" u="none" strike="noStrike" kern="0" cap="none" spc="0" normalizeH="0" baseline="0" noProof="0" dirty="0">
                <a:ln>
                  <a:noFill/>
                </a:ln>
                <a:solidFill>
                  <a:schemeClr val="tx1">
                    <a:lumMod val="65000"/>
                    <a:lumOff val="35000"/>
                  </a:schemeClr>
                </a:solidFill>
                <a:effectLst/>
                <a:uLnTx/>
                <a:uFillTx/>
                <a:latin typeface="+mn-lt"/>
                <a:ea typeface="Open Sans Semibold"/>
                <a:cs typeface="Open Sans Semibold"/>
                <a:sym typeface="Open Sans Semibold"/>
              </a:rPr>
              <a:t>efficiently</a:t>
            </a:r>
            <a:r>
              <a:rPr kumimoji="0" lang="en-US" sz="1800" b="0" i="0" u="none" strike="noStrike" kern="0" cap="none" spc="0" normalizeH="0" baseline="0" noProof="0" dirty="0">
                <a:ln>
                  <a:noFill/>
                </a:ln>
                <a:solidFill>
                  <a:schemeClr val="tx1">
                    <a:lumMod val="65000"/>
                    <a:lumOff val="35000"/>
                  </a:schemeClr>
                </a:solidFill>
                <a:effectLst/>
                <a:uLnTx/>
                <a:uFillTx/>
                <a:latin typeface="+mn-lt"/>
                <a:ea typeface="Open Sans"/>
                <a:cs typeface="Open Sans"/>
                <a:sym typeface="Open Sans"/>
              </a:rPr>
              <a:t>, and </a:t>
            </a:r>
            <a:r>
              <a:rPr kumimoji="0" lang="en-US" sz="1800" b="1" i="0" u="none" strike="noStrike" kern="0" cap="none" spc="0" normalizeH="0" baseline="0" noProof="0" dirty="0">
                <a:ln>
                  <a:noFill/>
                </a:ln>
                <a:solidFill>
                  <a:schemeClr val="tx1">
                    <a:lumMod val="65000"/>
                    <a:lumOff val="35000"/>
                  </a:schemeClr>
                </a:solidFill>
                <a:effectLst/>
                <a:uLnTx/>
                <a:uFillTx/>
                <a:latin typeface="+mn-lt"/>
                <a:ea typeface="Open Sans Semibold"/>
                <a:cs typeface="Open Sans Semibold"/>
                <a:sym typeface="Open Sans Semibold"/>
              </a:rPr>
              <a:t>flexibly</a:t>
            </a:r>
            <a:r>
              <a:rPr kumimoji="0" lang="en-US" sz="1800" b="0" i="0" u="none" strike="noStrike" kern="0" cap="none" spc="0" normalizeH="0" baseline="0" noProof="0" dirty="0">
                <a:ln>
                  <a:noFill/>
                </a:ln>
                <a:solidFill>
                  <a:schemeClr val="tx1">
                    <a:lumMod val="65000"/>
                    <a:lumOff val="35000"/>
                  </a:schemeClr>
                </a:solidFill>
                <a:effectLst/>
                <a:uLnTx/>
                <a:uFillTx/>
                <a:latin typeface="+mn-lt"/>
                <a:ea typeface="Open Sans"/>
                <a:cs typeface="Open Sans"/>
                <a:sym typeface="Open Sans"/>
              </a:rPr>
              <a:t>.</a:t>
            </a:r>
          </a:p>
          <a:p>
            <a:pPr marL="365125" marR="0" lvl="0" indent="-365125" algn="l" defTabSz="914400" rtl="0" eaLnBrk="1" fontAlgn="auto" latinLnBrk="0" hangingPunct="1">
              <a:lnSpc>
                <a:spcPct val="100000"/>
              </a:lnSpc>
              <a:spcBef>
                <a:spcPts val="1200"/>
              </a:spcBef>
              <a:spcAft>
                <a:spcPts val="0"/>
              </a:spcAft>
              <a:buClrTx/>
              <a:buSzTx/>
              <a:buFontTx/>
              <a:buNone/>
              <a:tabLst/>
              <a:defRPr sz="1600">
                <a:latin typeface="Open Sans"/>
                <a:ea typeface="Open Sans"/>
                <a:cs typeface="Open Sans"/>
                <a:sym typeface="Open Sans"/>
              </a:defRPr>
            </a:pPr>
            <a:r>
              <a:rPr kumimoji="0" lang="en-US" sz="1800" b="0" i="0" u="none" strike="noStrike" kern="0" cap="none" spc="0" normalizeH="0" baseline="0" noProof="0" dirty="0">
                <a:ln>
                  <a:noFill/>
                </a:ln>
                <a:solidFill>
                  <a:schemeClr val="tx1">
                    <a:lumMod val="65000"/>
                    <a:lumOff val="35000"/>
                  </a:schemeClr>
                </a:solidFill>
                <a:effectLst/>
                <a:uLnTx/>
                <a:uFillTx/>
                <a:latin typeface="+mn-lt"/>
                <a:ea typeface="Open Sans"/>
                <a:cs typeface="Open Sans"/>
                <a:sym typeface="Open Sans"/>
              </a:rPr>
              <a:t>Founded in 2001 by Paul Taylor,</a:t>
            </a:r>
          </a:p>
          <a:p>
            <a:pPr marL="365125" marR="0" lvl="0" indent="-365125" algn="l" defTabSz="914400" rtl="0" eaLnBrk="1" fontAlgn="auto" latinLnBrk="0" hangingPunct="1">
              <a:lnSpc>
                <a:spcPct val="100000"/>
              </a:lnSpc>
              <a:spcBef>
                <a:spcPts val="1200"/>
              </a:spcBef>
              <a:spcAft>
                <a:spcPts val="0"/>
              </a:spcAft>
              <a:buClrTx/>
              <a:buSzTx/>
              <a:buFontTx/>
              <a:buNone/>
              <a:tabLst/>
              <a:defRPr sz="1600">
                <a:latin typeface="Open Sans"/>
                <a:ea typeface="Open Sans"/>
                <a:cs typeface="Open Sans"/>
                <a:sym typeface="Open Sans"/>
              </a:defRPr>
            </a:pPr>
            <a:r>
              <a:rPr kumimoji="0" lang="en-US" sz="1800" b="0" i="0" u="none" strike="noStrike" kern="0" cap="none" spc="0" normalizeH="0" baseline="0" noProof="0" dirty="0">
                <a:ln>
                  <a:noFill/>
                </a:ln>
                <a:solidFill>
                  <a:schemeClr val="tx1">
                    <a:lumMod val="65000"/>
                    <a:lumOff val="35000"/>
                  </a:schemeClr>
                </a:solidFill>
                <a:effectLst/>
                <a:uLnTx/>
                <a:uFillTx/>
                <a:latin typeface="+mn-lt"/>
                <a:ea typeface="Open Sans"/>
                <a:cs typeface="Open Sans"/>
                <a:sym typeface="Open Sans"/>
              </a:rPr>
              <a:t>Original creator of GT eForms™  and ePAF™</a:t>
            </a:r>
          </a:p>
        </p:txBody>
      </p:sp>
      <p:sp>
        <p:nvSpPr>
          <p:cNvPr id="6" name="Rectangle">
            <a:extLst>
              <a:ext uri="{FF2B5EF4-FFF2-40B4-BE49-F238E27FC236}">
                <a16:creationId xmlns:a16="http://schemas.microsoft.com/office/drawing/2014/main" id="{1233BFD8-4935-4D2C-8F6E-0AC6F7F9255D}"/>
              </a:ext>
            </a:extLst>
          </p:cNvPr>
          <p:cNvSpPr>
            <a:spLocks noChangeAspect="1"/>
          </p:cNvSpPr>
          <p:nvPr/>
        </p:nvSpPr>
        <p:spPr>
          <a:xfrm>
            <a:off x="7720721" y="1690688"/>
            <a:ext cx="4471279" cy="3487599"/>
          </a:xfrm>
          <a:prstGeom prst="rect">
            <a:avLst/>
          </a:prstGeom>
          <a:solidFill>
            <a:srgbClr val="FFB669">
              <a:alpha val="40000"/>
            </a:srgbClr>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1" i="0" u="none" strike="noStrike" kern="0" cap="none" spc="0" normalizeH="0" baseline="0" noProof="0" dirty="0">
              <a:ln>
                <a:noFill/>
              </a:ln>
              <a:solidFill>
                <a:prstClr val="black">
                  <a:lumMod val="50000"/>
                  <a:lumOff val="50000"/>
                </a:prstClr>
              </a:solidFill>
              <a:effectLst/>
              <a:uLnTx/>
              <a:uFillTx/>
              <a:latin typeface="Calibri Light"/>
              <a:ea typeface="Open Sans"/>
              <a:cs typeface="Open Sans"/>
              <a:sym typeface="Arial"/>
            </a:endParaRPr>
          </a:p>
        </p:txBody>
      </p:sp>
      <p:grpSp>
        <p:nvGrpSpPr>
          <p:cNvPr id="7" name="Group">
            <a:extLst>
              <a:ext uri="{FF2B5EF4-FFF2-40B4-BE49-F238E27FC236}">
                <a16:creationId xmlns:a16="http://schemas.microsoft.com/office/drawing/2014/main" id="{8DF55E38-03B9-40E2-B807-58B6DF3809FB}"/>
              </a:ext>
            </a:extLst>
          </p:cNvPr>
          <p:cNvGrpSpPr/>
          <p:nvPr/>
        </p:nvGrpSpPr>
        <p:grpSpPr>
          <a:xfrm>
            <a:off x="8567530" y="5268211"/>
            <a:ext cx="3353743" cy="1085982"/>
            <a:chOff x="-394580" y="0"/>
            <a:chExt cx="3096337" cy="892578"/>
          </a:xfrm>
        </p:grpSpPr>
        <p:pic>
          <p:nvPicPr>
            <p:cNvPr id="8" name="Picture 2" descr="Picture 2">
              <a:extLst>
                <a:ext uri="{FF2B5EF4-FFF2-40B4-BE49-F238E27FC236}">
                  <a16:creationId xmlns:a16="http://schemas.microsoft.com/office/drawing/2014/main" id="{BFE78BF2-69D7-4E01-ACB1-B6CBF662250B}"/>
                </a:ext>
              </a:extLst>
            </p:cNvPr>
            <p:cNvPicPr>
              <a:picLocks noChangeAspect="1"/>
            </p:cNvPicPr>
            <p:nvPr/>
          </p:nvPicPr>
          <p:blipFill>
            <a:blip r:embed="rId3">
              <a:extLst/>
            </a:blip>
            <a:stretch>
              <a:fillRect/>
            </a:stretch>
          </p:blipFill>
          <p:spPr>
            <a:xfrm>
              <a:off x="-394580" y="0"/>
              <a:ext cx="1216355" cy="787568"/>
            </a:xfrm>
            <a:prstGeom prst="rect">
              <a:avLst/>
            </a:prstGeom>
            <a:ln w="12700" cap="flat">
              <a:noFill/>
              <a:miter lim="400000"/>
            </a:ln>
            <a:effectLst/>
          </p:spPr>
        </p:pic>
        <p:pic>
          <p:nvPicPr>
            <p:cNvPr id="9" name="Picture 3" descr="Picture 3">
              <a:extLst>
                <a:ext uri="{FF2B5EF4-FFF2-40B4-BE49-F238E27FC236}">
                  <a16:creationId xmlns:a16="http://schemas.microsoft.com/office/drawing/2014/main" id="{9CF5D7A1-507B-482E-914D-5CD4655333B4}"/>
                </a:ext>
              </a:extLst>
            </p:cNvPr>
            <p:cNvPicPr>
              <a:picLocks noChangeAspect="1"/>
            </p:cNvPicPr>
            <p:nvPr/>
          </p:nvPicPr>
          <p:blipFill>
            <a:blip r:embed="rId4">
              <a:extLst/>
            </a:blip>
            <a:stretch>
              <a:fillRect/>
            </a:stretch>
          </p:blipFill>
          <p:spPr>
            <a:xfrm>
              <a:off x="1485402" y="0"/>
              <a:ext cx="1216355" cy="892578"/>
            </a:xfrm>
            <a:prstGeom prst="rect">
              <a:avLst/>
            </a:prstGeom>
            <a:ln w="12700" cap="flat">
              <a:noFill/>
              <a:miter lim="400000"/>
            </a:ln>
            <a:effectLst/>
          </p:spPr>
        </p:pic>
      </p:grpSp>
      <p:pic>
        <p:nvPicPr>
          <p:cNvPr id="11" name="Picture 10">
            <a:extLst>
              <a:ext uri="{FF2B5EF4-FFF2-40B4-BE49-F238E27FC236}">
                <a16:creationId xmlns:a16="http://schemas.microsoft.com/office/drawing/2014/main" id="{86D9A3F1-D2F7-4883-B9EB-EF1AF7DE96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992" y="5268211"/>
            <a:ext cx="2681411" cy="881327"/>
          </a:xfrm>
          <a:prstGeom prst="rect">
            <a:avLst/>
          </a:prstGeom>
        </p:spPr>
      </p:pic>
    </p:spTree>
    <p:extLst>
      <p:ext uri="{BB962C8B-B14F-4D97-AF65-F5344CB8AC3E}">
        <p14:creationId xmlns:p14="http://schemas.microsoft.com/office/powerpoint/2010/main" val="1634395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5CC1A-286B-4FFD-88FD-E705EF03CD66}"/>
              </a:ext>
            </a:extLst>
          </p:cNvPr>
          <p:cNvSpPr>
            <a:spLocks noGrp="1"/>
          </p:cNvSpPr>
          <p:nvPr>
            <p:ph type="title"/>
          </p:nvPr>
        </p:nvSpPr>
        <p:spPr>
          <a:xfrm>
            <a:off x="831850" y="2508414"/>
            <a:ext cx="10515600" cy="1500188"/>
          </a:xfrm>
        </p:spPr>
        <p:txBody>
          <a:bodyPr>
            <a:noAutofit/>
          </a:bodyPr>
          <a:lstStyle/>
          <a:p>
            <a:r>
              <a:rPr lang="en-US" sz="5400" dirty="0"/>
              <a:t>TN focused on achieving </a:t>
            </a:r>
            <a:br>
              <a:rPr lang="en-US" sz="5400" dirty="0"/>
            </a:br>
            <a:r>
              <a:rPr lang="en-US" sz="5400" dirty="0"/>
              <a:t>greater business efficiencies </a:t>
            </a:r>
            <a:br>
              <a:rPr lang="en-US" sz="5400" dirty="0"/>
            </a:br>
            <a:r>
              <a:rPr lang="en-US" sz="5400" dirty="0"/>
              <a:t>in many human resources </a:t>
            </a:r>
            <a:br>
              <a:rPr lang="en-US" sz="5400" dirty="0"/>
            </a:br>
            <a:r>
              <a:rPr lang="en-US" sz="5400" dirty="0"/>
              <a:t>functional areas</a:t>
            </a:r>
          </a:p>
        </p:txBody>
      </p:sp>
    </p:spTree>
    <p:extLst>
      <p:ext uri="{BB962C8B-B14F-4D97-AF65-F5344CB8AC3E}">
        <p14:creationId xmlns:p14="http://schemas.microsoft.com/office/powerpoint/2010/main" val="208563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9130" y="3725637"/>
            <a:ext cx="3811417" cy="2599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a16="http://schemas.microsoft.com/office/drawing/2014/main" id="{326D99D0-C104-4C6E-94E2-9B8C4E198D6D}"/>
              </a:ext>
            </a:extLst>
          </p:cNvPr>
          <p:cNvSpPr>
            <a:spLocks noGrp="1"/>
          </p:cNvSpPr>
          <p:nvPr>
            <p:ph idx="1"/>
          </p:nvPr>
        </p:nvSpPr>
        <p:spPr>
          <a:xfrm>
            <a:off x="838200" y="844953"/>
            <a:ext cx="10515600" cy="5471872"/>
          </a:xfrm>
        </p:spPr>
        <p:txBody>
          <a:bodyPr>
            <a:normAutofit/>
          </a:bodyPr>
          <a:lstStyle/>
          <a:p>
            <a:pPr marL="0" lvl="0" indent="0">
              <a:lnSpc>
                <a:spcPct val="100000"/>
              </a:lnSpc>
              <a:spcBef>
                <a:spcPts val="600"/>
              </a:spcBef>
              <a:spcAft>
                <a:spcPts val="600"/>
              </a:spcAft>
              <a:buNone/>
            </a:pPr>
            <a:r>
              <a:rPr lang="en-US" sz="3600" dirty="0"/>
              <a:t>Overarching Vision</a:t>
            </a:r>
          </a:p>
          <a:p>
            <a:pPr lvl="1">
              <a:lnSpc>
                <a:spcPct val="100000"/>
              </a:lnSpc>
              <a:spcBef>
                <a:spcPts val="600"/>
              </a:spcBef>
              <a:spcAft>
                <a:spcPts val="600"/>
              </a:spcAft>
            </a:pPr>
            <a:r>
              <a:rPr lang="en-US" sz="2800" dirty="0"/>
              <a:t>Implement a standardized procedural framework for optimization of Human Resources</a:t>
            </a:r>
          </a:p>
          <a:p>
            <a:pPr lvl="2">
              <a:lnSpc>
                <a:spcPct val="100000"/>
              </a:lnSpc>
              <a:spcBef>
                <a:spcPts val="600"/>
              </a:spcBef>
              <a:spcAft>
                <a:spcPts val="600"/>
              </a:spcAft>
            </a:pPr>
            <a:r>
              <a:rPr lang="en-US" sz="2400" dirty="0"/>
              <a:t>Provide consistent enterprise-wide practices</a:t>
            </a:r>
          </a:p>
          <a:p>
            <a:pPr lvl="2">
              <a:lnSpc>
                <a:spcPct val="100000"/>
              </a:lnSpc>
              <a:spcBef>
                <a:spcPts val="600"/>
              </a:spcBef>
              <a:spcAft>
                <a:spcPts val="600"/>
              </a:spcAft>
            </a:pPr>
            <a:r>
              <a:rPr lang="en-US" sz="2400" dirty="0"/>
              <a:t>Empower managers by leveraging automated tools</a:t>
            </a:r>
          </a:p>
          <a:p>
            <a:pPr lvl="2">
              <a:lnSpc>
                <a:spcPct val="100000"/>
              </a:lnSpc>
              <a:spcBef>
                <a:spcPts val="600"/>
              </a:spcBef>
              <a:spcAft>
                <a:spcPts val="600"/>
              </a:spcAft>
            </a:pPr>
            <a:r>
              <a:rPr lang="en-US" sz="2400" dirty="0"/>
              <a:t>Streamline the HR transaction process</a:t>
            </a:r>
          </a:p>
          <a:p>
            <a:pPr lvl="2">
              <a:lnSpc>
                <a:spcPct val="100000"/>
              </a:lnSpc>
              <a:spcBef>
                <a:spcPts val="600"/>
              </a:spcBef>
              <a:spcAft>
                <a:spcPts val="600"/>
              </a:spcAft>
            </a:pPr>
            <a:r>
              <a:rPr lang="en-US" sz="2400" dirty="0"/>
              <a:t>Increase capacity of agency HR teams </a:t>
            </a:r>
            <a:br>
              <a:rPr lang="en-US" sz="2400" dirty="0"/>
            </a:br>
            <a:r>
              <a:rPr lang="en-US" sz="2400" dirty="0"/>
              <a:t>to focus on employees rather than </a:t>
            </a:r>
            <a:br>
              <a:rPr lang="en-US" sz="2400" dirty="0"/>
            </a:br>
            <a:r>
              <a:rPr lang="en-US" sz="2400" dirty="0"/>
              <a:t>transactions </a:t>
            </a:r>
          </a:p>
          <a:p>
            <a:pPr lvl="2">
              <a:lnSpc>
                <a:spcPct val="100000"/>
              </a:lnSpc>
              <a:spcBef>
                <a:spcPts val="600"/>
              </a:spcBef>
              <a:spcAft>
                <a:spcPts val="600"/>
              </a:spcAft>
            </a:pPr>
            <a:endParaRPr lang="en-US" sz="2400" dirty="0"/>
          </a:p>
        </p:txBody>
      </p:sp>
    </p:spTree>
    <p:extLst>
      <p:ext uri="{BB962C8B-B14F-4D97-AF65-F5344CB8AC3E}">
        <p14:creationId xmlns:p14="http://schemas.microsoft.com/office/powerpoint/2010/main" val="1717077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D99D0-C104-4C6E-94E2-9B8C4E198D6D}"/>
              </a:ext>
            </a:extLst>
          </p:cNvPr>
          <p:cNvSpPr>
            <a:spLocks noGrp="1"/>
          </p:cNvSpPr>
          <p:nvPr>
            <p:ph idx="1"/>
          </p:nvPr>
        </p:nvSpPr>
        <p:spPr>
          <a:xfrm>
            <a:off x="838200" y="844953"/>
            <a:ext cx="10515600" cy="5471872"/>
          </a:xfrm>
        </p:spPr>
        <p:txBody>
          <a:bodyPr>
            <a:normAutofit/>
          </a:bodyPr>
          <a:lstStyle/>
          <a:p>
            <a:pPr marL="0" lvl="0" indent="0">
              <a:lnSpc>
                <a:spcPct val="100000"/>
              </a:lnSpc>
              <a:spcBef>
                <a:spcPts val="600"/>
              </a:spcBef>
              <a:spcAft>
                <a:spcPts val="600"/>
              </a:spcAft>
              <a:buNone/>
            </a:pPr>
            <a:r>
              <a:rPr lang="en-US" sz="3600" dirty="0"/>
              <a:t>Strategy and Approach </a:t>
            </a:r>
          </a:p>
          <a:p>
            <a:pPr lvl="1">
              <a:lnSpc>
                <a:spcPct val="100000"/>
              </a:lnSpc>
              <a:spcBef>
                <a:spcPts val="600"/>
              </a:spcBef>
              <a:spcAft>
                <a:spcPts val="600"/>
              </a:spcAft>
            </a:pPr>
            <a:r>
              <a:rPr lang="en-US" sz="2800" dirty="0"/>
              <a:t>Oracle Insight Initiative </a:t>
            </a:r>
          </a:p>
          <a:p>
            <a:pPr lvl="2">
              <a:lnSpc>
                <a:spcPct val="100000"/>
              </a:lnSpc>
              <a:spcBef>
                <a:spcPts val="600"/>
              </a:spcBef>
              <a:spcAft>
                <a:spcPts val="600"/>
              </a:spcAft>
            </a:pPr>
            <a:r>
              <a:rPr lang="en-US" sz="2400" dirty="0"/>
              <a:t>Evaluated climate and customer experience</a:t>
            </a:r>
          </a:p>
          <a:p>
            <a:pPr lvl="2">
              <a:lnSpc>
                <a:spcPct val="100000"/>
              </a:lnSpc>
              <a:spcBef>
                <a:spcPts val="600"/>
              </a:spcBef>
              <a:spcAft>
                <a:spcPts val="600"/>
              </a:spcAft>
            </a:pPr>
            <a:r>
              <a:rPr lang="en-US" sz="2400" dirty="0"/>
              <a:t>Identified areas of improvement within HCM application </a:t>
            </a:r>
          </a:p>
          <a:p>
            <a:pPr lvl="2">
              <a:lnSpc>
                <a:spcPct val="100000"/>
              </a:lnSpc>
              <a:spcBef>
                <a:spcPts val="600"/>
              </a:spcBef>
              <a:spcAft>
                <a:spcPts val="600"/>
              </a:spcAft>
            </a:pPr>
            <a:r>
              <a:rPr lang="en-US" sz="2400" dirty="0"/>
              <a:t>Compared TN practices and Key </a:t>
            </a:r>
            <a:br>
              <a:rPr lang="en-US" sz="2400" dirty="0"/>
            </a:br>
            <a:r>
              <a:rPr lang="en-US" sz="2400" dirty="0"/>
              <a:t>Performance Indicators to best-in-class   </a:t>
            </a:r>
          </a:p>
        </p:txBody>
      </p:sp>
    </p:spTree>
    <p:extLst>
      <p:ext uri="{BB962C8B-B14F-4D97-AF65-F5344CB8AC3E}">
        <p14:creationId xmlns:p14="http://schemas.microsoft.com/office/powerpoint/2010/main" val="3690957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D99D0-C104-4C6E-94E2-9B8C4E198D6D}"/>
              </a:ext>
            </a:extLst>
          </p:cNvPr>
          <p:cNvSpPr>
            <a:spLocks noGrp="1"/>
          </p:cNvSpPr>
          <p:nvPr>
            <p:ph idx="1"/>
          </p:nvPr>
        </p:nvSpPr>
        <p:spPr>
          <a:xfrm>
            <a:off x="838200" y="735624"/>
            <a:ext cx="10863806" cy="5471872"/>
          </a:xfrm>
        </p:spPr>
        <p:txBody>
          <a:bodyPr>
            <a:normAutofit fontScale="77500" lnSpcReduction="20000"/>
          </a:bodyPr>
          <a:lstStyle/>
          <a:p>
            <a:pPr marL="0" lvl="0" indent="0">
              <a:lnSpc>
                <a:spcPct val="120000"/>
              </a:lnSpc>
              <a:spcBef>
                <a:spcPts val="600"/>
              </a:spcBef>
              <a:spcAft>
                <a:spcPts val="600"/>
              </a:spcAft>
              <a:buNone/>
            </a:pPr>
            <a:r>
              <a:rPr lang="en-US" sz="4100" dirty="0"/>
              <a:t>Oracle Insight Initiative </a:t>
            </a:r>
          </a:p>
          <a:p>
            <a:pPr lvl="1">
              <a:lnSpc>
                <a:spcPct val="120000"/>
              </a:lnSpc>
              <a:spcBef>
                <a:spcPts val="600"/>
              </a:spcBef>
              <a:spcAft>
                <a:spcPts val="600"/>
              </a:spcAft>
            </a:pPr>
            <a:r>
              <a:rPr lang="en-US" sz="3200" dirty="0"/>
              <a:t>What We Learned</a:t>
            </a:r>
          </a:p>
          <a:p>
            <a:pPr lvl="2">
              <a:lnSpc>
                <a:spcPct val="120000"/>
              </a:lnSpc>
              <a:spcBef>
                <a:spcPts val="600"/>
              </a:spcBef>
              <a:spcAft>
                <a:spcPts val="600"/>
              </a:spcAft>
            </a:pPr>
            <a:r>
              <a:rPr lang="en-US" sz="2800" dirty="0"/>
              <a:t>TN’s large, decentralized HR structure was out of step with industry best practices</a:t>
            </a:r>
          </a:p>
          <a:p>
            <a:pPr lvl="2">
              <a:lnSpc>
                <a:spcPct val="120000"/>
              </a:lnSpc>
              <a:spcBef>
                <a:spcPts val="600"/>
              </a:spcBef>
              <a:spcAft>
                <a:spcPts val="600"/>
              </a:spcAft>
            </a:pPr>
            <a:r>
              <a:rPr lang="en-US" sz="2800" dirty="0"/>
              <a:t>TN lacked automation and self-service options</a:t>
            </a:r>
          </a:p>
          <a:p>
            <a:pPr lvl="1">
              <a:lnSpc>
                <a:spcPct val="120000"/>
              </a:lnSpc>
              <a:spcBef>
                <a:spcPts val="600"/>
              </a:spcBef>
              <a:spcAft>
                <a:spcPts val="600"/>
              </a:spcAft>
            </a:pPr>
            <a:r>
              <a:rPr lang="en-US" sz="3200" dirty="0"/>
              <a:t>The True Cost</a:t>
            </a:r>
          </a:p>
          <a:p>
            <a:pPr lvl="2">
              <a:lnSpc>
                <a:spcPct val="120000"/>
              </a:lnSpc>
              <a:spcBef>
                <a:spcPts val="600"/>
              </a:spcBef>
              <a:spcAft>
                <a:spcPts val="600"/>
              </a:spcAft>
            </a:pPr>
            <a:r>
              <a:rPr lang="en-US" sz="2800" dirty="0"/>
              <a:t>HR staffing levels significantly exceeded</a:t>
            </a:r>
            <a:br>
              <a:rPr lang="en-US" sz="2800" dirty="0"/>
            </a:br>
            <a:r>
              <a:rPr lang="en-US" sz="2800" dirty="0"/>
              <a:t>median and best-in-class</a:t>
            </a:r>
          </a:p>
          <a:p>
            <a:pPr lvl="2">
              <a:lnSpc>
                <a:spcPct val="120000"/>
              </a:lnSpc>
              <a:spcBef>
                <a:spcPts val="600"/>
              </a:spcBef>
              <a:spcAft>
                <a:spcPts val="600"/>
              </a:spcAft>
            </a:pPr>
            <a:r>
              <a:rPr lang="en-US" sz="2800" dirty="0"/>
              <a:t>HR bandwidth consumed by paperwork</a:t>
            </a:r>
            <a:br>
              <a:rPr lang="en-US" sz="2800" dirty="0"/>
            </a:br>
            <a:r>
              <a:rPr lang="en-US" sz="2800" dirty="0"/>
              <a:t>associated with transactions </a:t>
            </a:r>
          </a:p>
          <a:p>
            <a:pPr lvl="2">
              <a:lnSpc>
                <a:spcPct val="120000"/>
              </a:lnSpc>
              <a:spcBef>
                <a:spcPts val="600"/>
              </a:spcBef>
              <a:spcAft>
                <a:spcPts val="600"/>
              </a:spcAft>
            </a:pPr>
            <a:r>
              <a:rPr lang="en-US" sz="2800" dirty="0"/>
              <a:t>Conducting 21</a:t>
            </a:r>
            <a:r>
              <a:rPr lang="en-US" sz="2800" baseline="30000" dirty="0"/>
              <a:t>st</a:t>
            </a:r>
            <a:r>
              <a:rPr lang="en-US" sz="2800" dirty="0"/>
              <a:t> century business with a </a:t>
            </a:r>
            <a:br>
              <a:rPr lang="en-US" sz="2800" dirty="0"/>
            </a:br>
            <a:r>
              <a:rPr lang="en-US" sz="2800" dirty="0"/>
              <a:t>20</a:t>
            </a:r>
            <a:r>
              <a:rPr lang="en-US" sz="2800" baseline="30000" dirty="0"/>
              <a:t>th</a:t>
            </a:r>
            <a:r>
              <a:rPr lang="en-US" sz="2800" dirty="0"/>
              <a:t> century approach</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92" r="8644"/>
          <a:stretch/>
        </p:blipFill>
        <p:spPr bwMode="auto">
          <a:xfrm>
            <a:off x="9167150" y="3455147"/>
            <a:ext cx="2534855" cy="256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8095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D99D0-C104-4C6E-94E2-9B8C4E198D6D}"/>
              </a:ext>
            </a:extLst>
          </p:cNvPr>
          <p:cNvSpPr>
            <a:spLocks noGrp="1"/>
          </p:cNvSpPr>
          <p:nvPr>
            <p:ph idx="1"/>
          </p:nvPr>
        </p:nvSpPr>
        <p:spPr>
          <a:xfrm>
            <a:off x="838200" y="844953"/>
            <a:ext cx="10515600" cy="5471872"/>
          </a:xfrm>
        </p:spPr>
        <p:txBody>
          <a:bodyPr>
            <a:normAutofit/>
          </a:bodyPr>
          <a:lstStyle/>
          <a:p>
            <a:pPr marL="0" lvl="0" indent="0">
              <a:lnSpc>
                <a:spcPct val="100000"/>
              </a:lnSpc>
              <a:spcBef>
                <a:spcPts val="600"/>
              </a:spcBef>
              <a:spcAft>
                <a:spcPts val="600"/>
              </a:spcAft>
              <a:buNone/>
            </a:pPr>
            <a:r>
              <a:rPr lang="en-US" sz="3600" dirty="0"/>
              <a:t>TN Response to Findings</a:t>
            </a:r>
          </a:p>
          <a:p>
            <a:pPr lvl="1">
              <a:lnSpc>
                <a:spcPct val="100000"/>
              </a:lnSpc>
              <a:spcBef>
                <a:spcPts val="600"/>
              </a:spcBef>
              <a:spcAft>
                <a:spcPts val="600"/>
              </a:spcAft>
            </a:pPr>
            <a:r>
              <a:rPr lang="en-US" sz="2800" dirty="0"/>
              <a:t>Identified areas of opportunity for automation utilizing “</a:t>
            </a:r>
            <a:r>
              <a:rPr lang="en-US" sz="2800" dirty="0" err="1"/>
              <a:t>eForms</a:t>
            </a:r>
            <a:r>
              <a:rPr lang="en-US" sz="2800" dirty="0"/>
              <a:t>”</a:t>
            </a:r>
          </a:p>
          <a:p>
            <a:pPr lvl="1">
              <a:lnSpc>
                <a:spcPct val="100000"/>
              </a:lnSpc>
              <a:spcBef>
                <a:spcPts val="600"/>
              </a:spcBef>
              <a:spcAft>
                <a:spcPts val="600"/>
              </a:spcAft>
            </a:pPr>
            <a:r>
              <a:rPr lang="en-US" sz="2800" dirty="0"/>
              <a:t>Increased Self-Service options for Employees and Managers</a:t>
            </a:r>
          </a:p>
          <a:p>
            <a:pPr lvl="1">
              <a:lnSpc>
                <a:spcPct val="100000"/>
              </a:lnSpc>
              <a:spcBef>
                <a:spcPts val="600"/>
              </a:spcBef>
              <a:spcAft>
                <a:spcPts val="600"/>
              </a:spcAft>
            </a:pPr>
            <a:r>
              <a:rPr lang="en-US" sz="2800" dirty="0"/>
              <a:t>Streamlined HR structure by implementing a shared services model </a:t>
            </a:r>
          </a:p>
        </p:txBody>
      </p:sp>
    </p:spTree>
    <p:extLst>
      <p:ext uri="{BB962C8B-B14F-4D97-AF65-F5344CB8AC3E}">
        <p14:creationId xmlns:p14="http://schemas.microsoft.com/office/powerpoint/2010/main" val="22445732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53DE72F83C304485CB48F0EB500F74" ma:contentTypeVersion="2" ma:contentTypeDescription="Create a new document." ma:contentTypeScope="" ma:versionID="bc0e187b71d5f5000abf84eeda08cfd5">
  <xsd:schema xmlns:xsd="http://www.w3.org/2001/XMLSchema" xmlns:xs="http://www.w3.org/2001/XMLSchema" xmlns:p="http://schemas.microsoft.com/office/2006/metadata/properties" xmlns:ns2="d3796eaa-2d76-446e-81b5-6c28c97e1d85" targetNamespace="http://schemas.microsoft.com/office/2006/metadata/properties" ma:root="true" ma:fieldsID="27c5c2825191b2bcf166a1bc037cdba0" ns2:_="">
    <xsd:import namespace="d3796eaa-2d76-446e-81b5-6c28c97e1d8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796eaa-2d76-446e-81b5-6c28c97e1d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96D301-FA52-4A02-BEF7-02AB49A49D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796eaa-2d76-446e-81b5-6c28c97e1d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3A67F0-211E-4811-B21E-15E243129B45}">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d3796eaa-2d76-446e-81b5-6c28c97e1d85"/>
    <ds:schemaRef ds:uri="http://www.w3.org/XML/1998/namespace"/>
  </ds:schemaRefs>
</ds:datastoreItem>
</file>

<file path=customXml/itemProps3.xml><?xml version="1.0" encoding="utf-8"?>
<ds:datastoreItem xmlns:ds="http://schemas.openxmlformats.org/officeDocument/2006/customXml" ds:itemID="{9252470D-3F94-4355-A69E-20AE1A50E0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1031</TotalTime>
  <Words>1426</Words>
  <Application>Microsoft Office PowerPoint</Application>
  <PresentationFormat>Widescreen</PresentationFormat>
  <Paragraphs>168</Paragraphs>
  <Slides>35</Slides>
  <Notes>10</Notes>
  <HiddenSlides>0</HiddenSlides>
  <MMClips>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MS Gothic</vt:lpstr>
      <vt:lpstr>Arial</vt:lpstr>
      <vt:lpstr>Calibri</vt:lpstr>
      <vt:lpstr>Calibri Light</vt:lpstr>
      <vt:lpstr>Century Gothic</vt:lpstr>
      <vt:lpstr>Courier New</vt:lpstr>
      <vt:lpstr>Open Sans</vt:lpstr>
      <vt:lpstr>Open Sans Light</vt:lpstr>
      <vt:lpstr>Open Sans Semibold</vt:lpstr>
      <vt:lpstr>Tw Cen MT</vt:lpstr>
      <vt:lpstr>Wingdings</vt:lpstr>
      <vt:lpstr>Office Theme</vt:lpstr>
      <vt:lpstr>ePCR Means  EASY Position Change Requests!</vt:lpstr>
      <vt:lpstr>Presenters</vt:lpstr>
      <vt:lpstr>State of TN</vt:lpstr>
      <vt:lpstr>Gideon Taylor Consulting &amp; Oracle</vt:lpstr>
      <vt:lpstr>TN focused on achieving  greater business efficiencies  in many human resources  functional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Preview of GT eForms 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complete a session evaluation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Schroeder</dc:creator>
  <cp:lastModifiedBy>Scott Antin</cp:lastModifiedBy>
  <cp:revision>100</cp:revision>
  <dcterms:created xsi:type="dcterms:W3CDTF">2018-02-12T16:36:46Z</dcterms:created>
  <dcterms:modified xsi:type="dcterms:W3CDTF">2018-07-18T23:27:48Z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0x010100BB53DE72F83C304485CB48F0EB500F74</vt:lpwstr>
  </property>
</Properties>
</file>